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1.svg" ContentType="image/svg+xml"/>
  <Override PartName="/ppt/media/image2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0" r:id="rId3"/>
    <p:sldId id="463" r:id="rId4"/>
    <p:sldId id="478" r:id="rId5"/>
    <p:sldId id="479" r:id="rId6"/>
    <p:sldId id="481" r:id="rId7"/>
    <p:sldId id="482" r:id="rId8"/>
    <p:sldId id="483" r:id="rId9"/>
    <p:sldId id="484" r:id="rId10"/>
    <p:sldId id="485" r:id="rId11"/>
    <p:sldId id="486" r:id="rId12"/>
    <p:sldId id="487" r:id="rId13"/>
    <p:sldId id="462" r:id="rId14"/>
    <p:sldId id="25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26F7"/>
    <a:srgbClr val="FF8800"/>
    <a:srgbClr val="FF9900"/>
    <a:srgbClr val="F39700"/>
    <a:srgbClr val="F39800"/>
    <a:srgbClr val="B60005"/>
    <a:srgbClr val="E60012"/>
    <a:srgbClr val="00FB92"/>
    <a:srgbClr val="EA5514"/>
    <a:srgbClr val="F8B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75"/>
    <p:restoredTop sz="94698"/>
  </p:normalViewPr>
  <p:slideViewPr>
    <p:cSldViewPr snapToGrid="0" snapToObjects="1">
      <p:cViewPr varScale="1">
        <p:scale>
          <a:sx n="99" d="100"/>
          <a:sy n="99" d="100"/>
        </p:scale>
        <p:origin x="176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4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BDFA2-F881-3747-901D-54097C1FCB0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4C3C7-1A7A-0C43-B1E1-901DDA5D3B0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874A-3061-D74B-99B1-CBD3A90F7EF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97A9-9823-1747-9F23-E8BB25D30F7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 6"/>
          <p:cNvGrpSpPr/>
          <p:nvPr userDrawn="1"/>
        </p:nvGrpSpPr>
        <p:grpSpPr>
          <a:xfrm>
            <a:off x="-19050" y="487400"/>
            <a:ext cx="12192000" cy="6445522"/>
            <a:chOff x="0" y="404215"/>
            <a:chExt cx="12192000" cy="6445522"/>
          </a:xfrm>
        </p:grpSpPr>
        <p:sp>
          <p:nvSpPr>
            <p:cNvPr id="21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914945" y="5410547"/>
            <a:ext cx="8362110" cy="8813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0" y="1777412"/>
            <a:ext cx="12192000" cy="2907799"/>
            <a:chOff x="3075300" y="1662434"/>
            <a:chExt cx="10416433" cy="1092199"/>
          </a:xfrm>
        </p:grpSpPr>
        <p:sp>
          <p:nvSpPr>
            <p:cNvPr id="12" name="矩形 11"/>
            <p:cNvSpPr/>
            <p:nvPr/>
          </p:nvSpPr>
          <p:spPr>
            <a:xfrm>
              <a:off x="3075300" y="1662434"/>
              <a:ext cx="10416433" cy="1092199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6600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347997" y="1669511"/>
              <a:ext cx="4291312" cy="8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1914945" y="2072957"/>
            <a:ext cx="8362110" cy="231670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8" name="组 17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9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4697" y="280003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</p:grpSp>
      </p:grp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14605" y="0"/>
            <a:ext cx="12206605" cy="6844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5" name="组 18"/>
          <p:cNvGrpSpPr/>
          <p:nvPr userDrawn="1"/>
        </p:nvGrpSpPr>
        <p:grpSpPr>
          <a:xfrm>
            <a:off x="144000" y="693000"/>
            <a:ext cx="11903710" cy="76200"/>
            <a:chOff x="0" y="849815"/>
            <a:chExt cx="10732770" cy="405027"/>
          </a:xfrm>
          <a:effectLst/>
        </p:grpSpPr>
        <p:sp>
          <p:nvSpPr>
            <p:cNvPr id="6" name="矩形 5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pic>
        <p:nvPicPr>
          <p:cNvPr id="1029" name="Picture 8" descr="C:\Users\Administrator\Desktop\90161384414758198_副本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455" y="55245"/>
            <a:ext cx="603250" cy="6089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42606" y="742492"/>
            <a:ext cx="7972024" cy="5162322"/>
          </a:xfrm>
          <a:prstGeom prst="rect">
            <a:avLst/>
          </a:prstGeom>
        </p:spPr>
      </p:pic>
      <p:grpSp>
        <p:nvGrpSpPr>
          <p:cNvPr id="7" name="Group 220"/>
          <p:cNvGrpSpPr>
            <a:grpSpLocks noChangeAspect="1"/>
          </p:cNvGrpSpPr>
          <p:nvPr userDrawn="1"/>
        </p:nvGrpSpPr>
        <p:grpSpPr bwMode="auto">
          <a:xfrm>
            <a:off x="3792129" y="2342686"/>
            <a:ext cx="4072978" cy="660333"/>
            <a:chOff x="272" y="2300"/>
            <a:chExt cx="3670" cy="595"/>
          </a:xfrm>
        </p:grpSpPr>
        <p:sp>
          <p:nvSpPr>
            <p:cNvPr id="8" name="AutoShape 219"/>
            <p:cNvSpPr>
              <a:spLocks noChangeAspect="1" noChangeArrowheads="1" noTextEdit="1"/>
            </p:cNvSpPr>
            <p:nvPr/>
          </p:nvSpPr>
          <p:spPr bwMode="auto">
            <a:xfrm>
              <a:off x="272" y="2300"/>
              <a:ext cx="3670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21"/>
            <p:cNvSpPr>
              <a:spLocks noEditPoints="1"/>
            </p:cNvSpPr>
            <p:nvPr/>
          </p:nvSpPr>
          <p:spPr bwMode="auto">
            <a:xfrm>
              <a:off x="1140" y="2298"/>
              <a:ext cx="284" cy="423"/>
            </a:xfrm>
            <a:custGeom>
              <a:avLst/>
              <a:gdLst>
                <a:gd name="T0" fmla="*/ 84 w 120"/>
                <a:gd name="T1" fmla="*/ 1 h 177"/>
                <a:gd name="T2" fmla="*/ 103 w 120"/>
                <a:gd name="T3" fmla="*/ 19 h 177"/>
                <a:gd name="T4" fmla="*/ 97 w 120"/>
                <a:gd name="T5" fmla="*/ 26 h 177"/>
                <a:gd name="T6" fmla="*/ 81 w 120"/>
                <a:gd name="T7" fmla="*/ 42 h 177"/>
                <a:gd name="T8" fmla="*/ 98 w 120"/>
                <a:gd name="T9" fmla="*/ 51 h 177"/>
                <a:gd name="T10" fmla="*/ 99 w 120"/>
                <a:gd name="T11" fmla="*/ 62 h 177"/>
                <a:gd name="T12" fmla="*/ 93 w 120"/>
                <a:gd name="T13" fmla="*/ 79 h 177"/>
                <a:gd name="T14" fmla="*/ 116 w 120"/>
                <a:gd name="T15" fmla="*/ 87 h 177"/>
                <a:gd name="T16" fmla="*/ 117 w 120"/>
                <a:gd name="T17" fmla="*/ 101 h 177"/>
                <a:gd name="T18" fmla="*/ 97 w 120"/>
                <a:gd name="T19" fmla="*/ 101 h 177"/>
                <a:gd name="T20" fmla="*/ 94 w 120"/>
                <a:gd name="T21" fmla="*/ 131 h 177"/>
                <a:gd name="T22" fmla="*/ 92 w 120"/>
                <a:gd name="T23" fmla="*/ 157 h 177"/>
                <a:gd name="T24" fmla="*/ 87 w 120"/>
                <a:gd name="T25" fmla="*/ 169 h 177"/>
                <a:gd name="T26" fmla="*/ 79 w 120"/>
                <a:gd name="T27" fmla="*/ 176 h 177"/>
                <a:gd name="T28" fmla="*/ 72 w 120"/>
                <a:gd name="T29" fmla="*/ 148 h 177"/>
                <a:gd name="T30" fmla="*/ 54 w 120"/>
                <a:gd name="T31" fmla="*/ 110 h 177"/>
                <a:gd name="T32" fmla="*/ 49 w 120"/>
                <a:gd name="T33" fmla="*/ 121 h 177"/>
                <a:gd name="T34" fmla="*/ 46 w 120"/>
                <a:gd name="T35" fmla="*/ 131 h 177"/>
                <a:gd name="T36" fmla="*/ 34 w 120"/>
                <a:gd name="T37" fmla="*/ 145 h 177"/>
                <a:gd name="T38" fmla="*/ 27 w 120"/>
                <a:gd name="T39" fmla="*/ 121 h 177"/>
                <a:gd name="T40" fmla="*/ 4 w 120"/>
                <a:gd name="T41" fmla="*/ 105 h 177"/>
                <a:gd name="T42" fmla="*/ 26 w 120"/>
                <a:gd name="T43" fmla="*/ 90 h 177"/>
                <a:gd name="T44" fmla="*/ 24 w 120"/>
                <a:gd name="T45" fmla="*/ 80 h 177"/>
                <a:gd name="T46" fmla="*/ 15 w 120"/>
                <a:gd name="T47" fmla="*/ 68 h 177"/>
                <a:gd name="T48" fmla="*/ 32 w 120"/>
                <a:gd name="T49" fmla="*/ 53 h 177"/>
                <a:gd name="T50" fmla="*/ 47 w 120"/>
                <a:gd name="T51" fmla="*/ 47 h 177"/>
                <a:gd name="T52" fmla="*/ 54 w 120"/>
                <a:gd name="T53" fmla="*/ 40 h 177"/>
                <a:gd name="T54" fmla="*/ 63 w 120"/>
                <a:gd name="T55" fmla="*/ 32 h 177"/>
                <a:gd name="T56" fmla="*/ 81 w 120"/>
                <a:gd name="T57" fmla="*/ 10 h 177"/>
                <a:gd name="T58" fmla="*/ 81 w 120"/>
                <a:gd name="T59" fmla="*/ 1 h 177"/>
                <a:gd name="T60" fmla="*/ 53 w 120"/>
                <a:gd name="T61" fmla="*/ 87 h 177"/>
                <a:gd name="T62" fmla="*/ 73 w 120"/>
                <a:gd name="T63" fmla="*/ 74 h 177"/>
                <a:gd name="T64" fmla="*/ 27 w 120"/>
                <a:gd name="T65" fmla="*/ 93 h 177"/>
                <a:gd name="T66" fmla="*/ 20 w 120"/>
                <a:gd name="T67" fmla="*/ 100 h 177"/>
                <a:gd name="T68" fmla="*/ 49 w 120"/>
                <a:gd name="T69" fmla="*/ 10 h 177"/>
                <a:gd name="T70" fmla="*/ 21 w 120"/>
                <a:gd name="T71" fmla="*/ 32 h 177"/>
                <a:gd name="T72" fmla="*/ 33 w 120"/>
                <a:gd name="T73" fmla="*/ 43 h 177"/>
                <a:gd name="T74" fmla="*/ 50 w 120"/>
                <a:gd name="T75" fmla="*/ 31 h 177"/>
                <a:gd name="T76" fmla="*/ 49 w 120"/>
                <a:gd name="T77" fmla="*/ 18 h 177"/>
                <a:gd name="T78" fmla="*/ 52 w 120"/>
                <a:gd name="T79" fmla="*/ 13 h 177"/>
                <a:gd name="T80" fmla="*/ 49 w 120"/>
                <a:gd name="T8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77">
                  <a:moveTo>
                    <a:pt x="81" y="1"/>
                  </a:moveTo>
                  <a:cubicBezTo>
                    <a:pt x="82" y="1"/>
                    <a:pt x="83" y="1"/>
                    <a:pt x="84" y="1"/>
                  </a:cubicBezTo>
                  <a:cubicBezTo>
                    <a:pt x="94" y="0"/>
                    <a:pt x="100" y="6"/>
                    <a:pt x="103" y="12"/>
                  </a:cubicBezTo>
                  <a:cubicBezTo>
                    <a:pt x="104" y="15"/>
                    <a:pt x="104" y="16"/>
                    <a:pt x="103" y="19"/>
                  </a:cubicBezTo>
                  <a:cubicBezTo>
                    <a:pt x="102" y="20"/>
                    <a:pt x="101" y="21"/>
                    <a:pt x="99" y="22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6" y="28"/>
                    <a:pt x="93" y="29"/>
                    <a:pt x="91" y="30"/>
                  </a:cubicBezTo>
                  <a:cubicBezTo>
                    <a:pt x="87" y="33"/>
                    <a:pt x="85" y="39"/>
                    <a:pt x="81" y="42"/>
                  </a:cubicBezTo>
                  <a:cubicBezTo>
                    <a:pt x="85" y="42"/>
                    <a:pt x="88" y="41"/>
                    <a:pt x="91" y="42"/>
                  </a:cubicBezTo>
                  <a:cubicBezTo>
                    <a:pt x="95" y="43"/>
                    <a:pt x="96" y="47"/>
                    <a:pt x="98" y="51"/>
                  </a:cubicBezTo>
                  <a:cubicBezTo>
                    <a:pt x="99" y="53"/>
                    <a:pt x="101" y="55"/>
                    <a:pt x="101" y="56"/>
                  </a:cubicBezTo>
                  <a:cubicBezTo>
                    <a:pt x="101" y="58"/>
                    <a:pt x="99" y="61"/>
                    <a:pt x="99" y="62"/>
                  </a:cubicBezTo>
                  <a:cubicBezTo>
                    <a:pt x="96" y="66"/>
                    <a:pt x="91" y="66"/>
                    <a:pt x="87" y="68"/>
                  </a:cubicBezTo>
                  <a:cubicBezTo>
                    <a:pt x="89" y="72"/>
                    <a:pt x="90" y="77"/>
                    <a:pt x="93" y="79"/>
                  </a:cubicBezTo>
                  <a:cubicBezTo>
                    <a:pt x="99" y="80"/>
                    <a:pt x="106" y="79"/>
                    <a:pt x="113" y="80"/>
                  </a:cubicBezTo>
                  <a:cubicBezTo>
                    <a:pt x="114" y="82"/>
                    <a:pt x="116" y="84"/>
                    <a:pt x="116" y="87"/>
                  </a:cubicBezTo>
                  <a:cubicBezTo>
                    <a:pt x="118" y="89"/>
                    <a:pt x="120" y="92"/>
                    <a:pt x="120" y="95"/>
                  </a:cubicBezTo>
                  <a:cubicBezTo>
                    <a:pt x="120" y="97"/>
                    <a:pt x="117" y="100"/>
                    <a:pt x="117" y="101"/>
                  </a:cubicBezTo>
                  <a:cubicBezTo>
                    <a:pt x="113" y="104"/>
                    <a:pt x="109" y="103"/>
                    <a:pt x="105" y="100"/>
                  </a:cubicBezTo>
                  <a:cubicBezTo>
                    <a:pt x="102" y="100"/>
                    <a:pt x="100" y="100"/>
                    <a:pt x="97" y="101"/>
                  </a:cubicBezTo>
                  <a:cubicBezTo>
                    <a:pt x="95" y="105"/>
                    <a:pt x="95" y="110"/>
                    <a:pt x="95" y="115"/>
                  </a:cubicBezTo>
                  <a:cubicBezTo>
                    <a:pt x="95" y="120"/>
                    <a:pt x="94" y="126"/>
                    <a:pt x="94" y="131"/>
                  </a:cubicBezTo>
                  <a:cubicBezTo>
                    <a:pt x="94" y="133"/>
                    <a:pt x="95" y="135"/>
                    <a:pt x="95" y="138"/>
                  </a:cubicBezTo>
                  <a:cubicBezTo>
                    <a:pt x="94" y="144"/>
                    <a:pt x="92" y="151"/>
                    <a:pt x="92" y="157"/>
                  </a:cubicBezTo>
                  <a:cubicBezTo>
                    <a:pt x="92" y="159"/>
                    <a:pt x="92" y="161"/>
                    <a:pt x="92" y="162"/>
                  </a:cubicBezTo>
                  <a:cubicBezTo>
                    <a:pt x="91" y="165"/>
                    <a:pt x="89" y="166"/>
                    <a:pt x="87" y="169"/>
                  </a:cubicBezTo>
                  <a:cubicBezTo>
                    <a:pt x="87" y="170"/>
                    <a:pt x="87" y="171"/>
                    <a:pt x="86" y="172"/>
                  </a:cubicBezTo>
                  <a:cubicBezTo>
                    <a:pt x="85" y="175"/>
                    <a:pt x="83" y="175"/>
                    <a:pt x="79" y="176"/>
                  </a:cubicBezTo>
                  <a:cubicBezTo>
                    <a:pt x="75" y="177"/>
                    <a:pt x="73" y="177"/>
                    <a:pt x="69" y="176"/>
                  </a:cubicBezTo>
                  <a:cubicBezTo>
                    <a:pt x="64" y="167"/>
                    <a:pt x="71" y="156"/>
                    <a:pt x="72" y="148"/>
                  </a:cubicBezTo>
                  <a:cubicBezTo>
                    <a:pt x="74" y="136"/>
                    <a:pt x="74" y="119"/>
                    <a:pt x="74" y="107"/>
                  </a:cubicBezTo>
                  <a:cubicBezTo>
                    <a:pt x="68" y="107"/>
                    <a:pt x="60" y="109"/>
                    <a:pt x="54" y="110"/>
                  </a:cubicBezTo>
                  <a:cubicBezTo>
                    <a:pt x="53" y="111"/>
                    <a:pt x="52" y="113"/>
                    <a:pt x="51" y="115"/>
                  </a:cubicBezTo>
                  <a:cubicBezTo>
                    <a:pt x="51" y="117"/>
                    <a:pt x="49" y="119"/>
                    <a:pt x="49" y="121"/>
                  </a:cubicBezTo>
                  <a:cubicBezTo>
                    <a:pt x="49" y="122"/>
                    <a:pt x="49" y="124"/>
                    <a:pt x="49" y="125"/>
                  </a:cubicBezTo>
                  <a:cubicBezTo>
                    <a:pt x="48" y="127"/>
                    <a:pt x="46" y="129"/>
                    <a:pt x="46" y="131"/>
                  </a:cubicBezTo>
                  <a:cubicBezTo>
                    <a:pt x="46" y="134"/>
                    <a:pt x="48" y="136"/>
                    <a:pt x="47" y="139"/>
                  </a:cubicBezTo>
                  <a:cubicBezTo>
                    <a:pt x="40" y="139"/>
                    <a:pt x="38" y="144"/>
                    <a:pt x="34" y="145"/>
                  </a:cubicBezTo>
                  <a:cubicBezTo>
                    <a:pt x="32" y="145"/>
                    <a:pt x="31" y="142"/>
                    <a:pt x="31" y="141"/>
                  </a:cubicBezTo>
                  <a:cubicBezTo>
                    <a:pt x="28" y="135"/>
                    <a:pt x="28" y="128"/>
                    <a:pt x="27" y="121"/>
                  </a:cubicBezTo>
                  <a:cubicBezTo>
                    <a:pt x="18" y="123"/>
                    <a:pt x="1" y="129"/>
                    <a:pt x="0" y="117"/>
                  </a:cubicBezTo>
                  <a:cubicBezTo>
                    <a:pt x="0" y="114"/>
                    <a:pt x="2" y="107"/>
                    <a:pt x="4" y="105"/>
                  </a:cubicBezTo>
                  <a:cubicBezTo>
                    <a:pt x="5" y="104"/>
                    <a:pt x="8" y="103"/>
                    <a:pt x="10" y="102"/>
                  </a:cubicBezTo>
                  <a:cubicBezTo>
                    <a:pt x="16" y="99"/>
                    <a:pt x="20" y="93"/>
                    <a:pt x="26" y="90"/>
                  </a:cubicBezTo>
                  <a:cubicBezTo>
                    <a:pt x="28" y="88"/>
                    <a:pt x="28" y="85"/>
                    <a:pt x="29" y="82"/>
                  </a:cubicBezTo>
                  <a:cubicBezTo>
                    <a:pt x="28" y="80"/>
                    <a:pt x="26" y="81"/>
                    <a:pt x="24" y="80"/>
                  </a:cubicBezTo>
                  <a:cubicBezTo>
                    <a:pt x="22" y="78"/>
                    <a:pt x="21" y="76"/>
                    <a:pt x="20" y="73"/>
                  </a:cubicBezTo>
                  <a:cubicBezTo>
                    <a:pt x="18" y="71"/>
                    <a:pt x="16" y="70"/>
                    <a:pt x="15" y="68"/>
                  </a:cubicBezTo>
                  <a:cubicBezTo>
                    <a:pt x="15" y="63"/>
                    <a:pt x="16" y="60"/>
                    <a:pt x="18" y="58"/>
                  </a:cubicBezTo>
                  <a:cubicBezTo>
                    <a:pt x="25" y="60"/>
                    <a:pt x="28" y="55"/>
                    <a:pt x="32" y="53"/>
                  </a:cubicBezTo>
                  <a:cubicBezTo>
                    <a:pt x="33" y="53"/>
                    <a:pt x="35" y="53"/>
                    <a:pt x="37" y="52"/>
                  </a:cubicBezTo>
                  <a:cubicBezTo>
                    <a:pt x="41" y="51"/>
                    <a:pt x="44" y="49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4"/>
                    <a:pt x="52" y="42"/>
                    <a:pt x="54" y="40"/>
                  </a:cubicBezTo>
                  <a:cubicBezTo>
                    <a:pt x="55" y="39"/>
                    <a:pt x="56" y="39"/>
                    <a:pt x="57" y="38"/>
                  </a:cubicBezTo>
                  <a:cubicBezTo>
                    <a:pt x="59" y="36"/>
                    <a:pt x="61" y="34"/>
                    <a:pt x="63" y="32"/>
                  </a:cubicBezTo>
                  <a:cubicBezTo>
                    <a:pt x="68" y="27"/>
                    <a:pt x="71" y="23"/>
                    <a:pt x="75" y="18"/>
                  </a:cubicBezTo>
                  <a:cubicBezTo>
                    <a:pt x="78" y="15"/>
                    <a:pt x="81" y="11"/>
                    <a:pt x="81" y="10"/>
                  </a:cubicBezTo>
                  <a:cubicBezTo>
                    <a:pt x="81" y="8"/>
                    <a:pt x="79" y="7"/>
                    <a:pt x="79" y="5"/>
                  </a:cubicBezTo>
                  <a:cubicBezTo>
                    <a:pt x="79" y="3"/>
                    <a:pt x="79" y="3"/>
                    <a:pt x="81" y="1"/>
                  </a:cubicBezTo>
                  <a:close/>
                  <a:moveTo>
                    <a:pt x="53" y="81"/>
                  </a:moveTo>
                  <a:cubicBezTo>
                    <a:pt x="53" y="82"/>
                    <a:pt x="52" y="85"/>
                    <a:pt x="53" y="87"/>
                  </a:cubicBezTo>
                  <a:cubicBezTo>
                    <a:pt x="59" y="85"/>
                    <a:pt x="67" y="84"/>
                    <a:pt x="73" y="82"/>
                  </a:cubicBezTo>
                  <a:cubicBezTo>
                    <a:pt x="73" y="79"/>
                    <a:pt x="74" y="77"/>
                    <a:pt x="73" y="74"/>
                  </a:cubicBezTo>
                  <a:cubicBezTo>
                    <a:pt x="66" y="74"/>
                    <a:pt x="56" y="76"/>
                    <a:pt x="53" y="81"/>
                  </a:cubicBezTo>
                  <a:close/>
                  <a:moveTo>
                    <a:pt x="27" y="93"/>
                  </a:moveTo>
                  <a:cubicBezTo>
                    <a:pt x="26" y="93"/>
                    <a:pt x="26" y="92"/>
                    <a:pt x="26" y="93"/>
                  </a:cubicBezTo>
                  <a:cubicBezTo>
                    <a:pt x="23" y="94"/>
                    <a:pt x="20" y="97"/>
                    <a:pt x="20" y="100"/>
                  </a:cubicBezTo>
                  <a:cubicBezTo>
                    <a:pt x="23" y="99"/>
                    <a:pt x="27" y="98"/>
                    <a:pt x="27" y="93"/>
                  </a:cubicBezTo>
                  <a:close/>
                  <a:moveTo>
                    <a:pt x="49" y="10"/>
                  </a:moveTo>
                  <a:cubicBezTo>
                    <a:pt x="42" y="13"/>
                    <a:pt x="35" y="15"/>
                    <a:pt x="29" y="18"/>
                  </a:cubicBezTo>
                  <a:cubicBezTo>
                    <a:pt x="26" y="21"/>
                    <a:pt x="18" y="26"/>
                    <a:pt x="21" y="32"/>
                  </a:cubicBezTo>
                  <a:cubicBezTo>
                    <a:pt x="21" y="32"/>
                    <a:pt x="23" y="35"/>
                    <a:pt x="25" y="36"/>
                  </a:cubicBezTo>
                  <a:cubicBezTo>
                    <a:pt x="27" y="39"/>
                    <a:pt x="30" y="41"/>
                    <a:pt x="33" y="43"/>
                  </a:cubicBezTo>
                  <a:cubicBezTo>
                    <a:pt x="37" y="45"/>
                    <a:pt x="40" y="45"/>
                    <a:pt x="45" y="44"/>
                  </a:cubicBezTo>
                  <a:cubicBezTo>
                    <a:pt x="46" y="39"/>
                    <a:pt x="49" y="36"/>
                    <a:pt x="50" y="31"/>
                  </a:cubicBezTo>
                  <a:cubicBezTo>
                    <a:pt x="46" y="28"/>
                    <a:pt x="48" y="23"/>
                    <a:pt x="51" y="20"/>
                  </a:cubicBezTo>
                  <a:cubicBezTo>
                    <a:pt x="51" y="19"/>
                    <a:pt x="49" y="19"/>
                    <a:pt x="49" y="18"/>
                  </a:cubicBezTo>
                  <a:cubicBezTo>
                    <a:pt x="51" y="15"/>
                    <a:pt x="56" y="16"/>
                    <a:pt x="57" y="12"/>
                  </a:cubicBezTo>
                  <a:cubicBezTo>
                    <a:pt x="55" y="12"/>
                    <a:pt x="53" y="14"/>
                    <a:pt x="52" y="13"/>
                  </a:cubicBezTo>
                  <a:cubicBezTo>
                    <a:pt x="53" y="11"/>
                    <a:pt x="57" y="11"/>
                    <a:pt x="58" y="9"/>
                  </a:cubicBezTo>
                  <a:cubicBezTo>
                    <a:pt x="55" y="7"/>
                    <a:pt x="52" y="9"/>
                    <a:pt x="4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222"/>
            <p:cNvSpPr>
              <a:spLocks noEditPoints="1"/>
            </p:cNvSpPr>
            <p:nvPr/>
          </p:nvSpPr>
          <p:spPr bwMode="auto">
            <a:xfrm>
              <a:off x="1484" y="2300"/>
              <a:ext cx="385" cy="399"/>
            </a:xfrm>
            <a:custGeom>
              <a:avLst/>
              <a:gdLst>
                <a:gd name="T0" fmla="*/ 149 w 163"/>
                <a:gd name="T1" fmla="*/ 157 h 167"/>
                <a:gd name="T2" fmla="*/ 113 w 163"/>
                <a:gd name="T3" fmla="*/ 165 h 167"/>
                <a:gd name="T4" fmla="*/ 85 w 163"/>
                <a:gd name="T5" fmla="*/ 161 h 167"/>
                <a:gd name="T6" fmla="*/ 68 w 163"/>
                <a:gd name="T7" fmla="*/ 157 h 167"/>
                <a:gd name="T8" fmla="*/ 52 w 163"/>
                <a:gd name="T9" fmla="*/ 158 h 167"/>
                <a:gd name="T10" fmla="*/ 39 w 163"/>
                <a:gd name="T11" fmla="*/ 160 h 167"/>
                <a:gd name="T12" fmla="*/ 14 w 163"/>
                <a:gd name="T13" fmla="*/ 156 h 167"/>
                <a:gd name="T14" fmla="*/ 3 w 163"/>
                <a:gd name="T15" fmla="*/ 141 h 167"/>
                <a:gd name="T16" fmla="*/ 28 w 163"/>
                <a:gd name="T17" fmla="*/ 129 h 167"/>
                <a:gd name="T18" fmla="*/ 20 w 163"/>
                <a:gd name="T19" fmla="*/ 118 h 167"/>
                <a:gd name="T20" fmla="*/ 13 w 163"/>
                <a:gd name="T21" fmla="*/ 93 h 167"/>
                <a:gd name="T22" fmla="*/ 7 w 163"/>
                <a:gd name="T23" fmla="*/ 78 h 167"/>
                <a:gd name="T24" fmla="*/ 26 w 163"/>
                <a:gd name="T25" fmla="*/ 76 h 167"/>
                <a:gd name="T26" fmla="*/ 27 w 163"/>
                <a:gd name="T27" fmla="*/ 85 h 167"/>
                <a:gd name="T28" fmla="*/ 32 w 163"/>
                <a:gd name="T29" fmla="*/ 106 h 167"/>
                <a:gd name="T30" fmla="*/ 48 w 163"/>
                <a:gd name="T31" fmla="*/ 84 h 167"/>
                <a:gd name="T32" fmla="*/ 48 w 163"/>
                <a:gd name="T33" fmla="*/ 68 h 167"/>
                <a:gd name="T34" fmla="*/ 51 w 163"/>
                <a:gd name="T35" fmla="*/ 52 h 167"/>
                <a:gd name="T36" fmla="*/ 61 w 163"/>
                <a:gd name="T37" fmla="*/ 25 h 167"/>
                <a:gd name="T38" fmla="*/ 86 w 163"/>
                <a:gd name="T39" fmla="*/ 41 h 167"/>
                <a:gd name="T40" fmla="*/ 85 w 163"/>
                <a:gd name="T41" fmla="*/ 20 h 167"/>
                <a:gd name="T42" fmla="*/ 81 w 163"/>
                <a:gd name="T43" fmla="*/ 9 h 167"/>
                <a:gd name="T44" fmla="*/ 103 w 163"/>
                <a:gd name="T45" fmla="*/ 14 h 167"/>
                <a:gd name="T46" fmla="*/ 103 w 163"/>
                <a:gd name="T47" fmla="*/ 32 h 167"/>
                <a:gd name="T48" fmla="*/ 109 w 163"/>
                <a:gd name="T49" fmla="*/ 43 h 167"/>
                <a:gd name="T50" fmla="*/ 107 w 163"/>
                <a:gd name="T51" fmla="*/ 54 h 167"/>
                <a:gd name="T52" fmla="*/ 107 w 163"/>
                <a:gd name="T53" fmla="*/ 66 h 167"/>
                <a:gd name="T54" fmla="*/ 121 w 163"/>
                <a:gd name="T55" fmla="*/ 82 h 167"/>
                <a:gd name="T56" fmla="*/ 121 w 163"/>
                <a:gd name="T57" fmla="*/ 90 h 167"/>
                <a:gd name="T58" fmla="*/ 123 w 163"/>
                <a:gd name="T59" fmla="*/ 94 h 167"/>
                <a:gd name="T60" fmla="*/ 108 w 163"/>
                <a:gd name="T61" fmla="*/ 99 h 167"/>
                <a:gd name="T62" fmla="*/ 105 w 163"/>
                <a:gd name="T63" fmla="*/ 131 h 167"/>
                <a:gd name="T64" fmla="*/ 137 w 163"/>
                <a:gd name="T65" fmla="*/ 133 h 167"/>
                <a:gd name="T66" fmla="*/ 163 w 163"/>
                <a:gd name="T67" fmla="*/ 134 h 167"/>
                <a:gd name="T68" fmla="*/ 83 w 163"/>
                <a:gd name="T69" fmla="*/ 71 h 167"/>
                <a:gd name="T70" fmla="*/ 75 w 163"/>
                <a:gd name="T71" fmla="*/ 84 h 167"/>
                <a:gd name="T72" fmla="*/ 88 w 163"/>
                <a:gd name="T73" fmla="*/ 78 h 167"/>
                <a:gd name="T74" fmla="*/ 88 w 163"/>
                <a:gd name="T75" fmla="*/ 69 h 167"/>
                <a:gd name="T76" fmla="*/ 70 w 163"/>
                <a:gd name="T77" fmla="*/ 86 h 167"/>
                <a:gd name="T78" fmla="*/ 73 w 163"/>
                <a:gd name="T79" fmla="*/ 79 h 167"/>
                <a:gd name="T80" fmla="*/ 39 w 163"/>
                <a:gd name="T81" fmla="*/ 104 h 167"/>
                <a:gd name="T82" fmla="*/ 46 w 163"/>
                <a:gd name="T83" fmla="*/ 95 h 167"/>
                <a:gd name="T84" fmla="*/ 82 w 163"/>
                <a:gd name="T85" fmla="*/ 107 h 167"/>
                <a:gd name="T86" fmla="*/ 75 w 163"/>
                <a:gd name="T87" fmla="*/ 110 h 167"/>
                <a:gd name="T88" fmla="*/ 88 w 163"/>
                <a:gd name="T89" fmla="*/ 129 h 167"/>
                <a:gd name="T90" fmla="*/ 89 w 163"/>
                <a:gd name="T91" fmla="*/ 118 h 167"/>
                <a:gd name="T92" fmla="*/ 89 w 163"/>
                <a:gd name="T93" fmla="*/ 112 h 167"/>
                <a:gd name="T94" fmla="*/ 82 w 163"/>
                <a:gd name="T95" fmla="*/ 107 h 167"/>
                <a:gd name="T96" fmla="*/ 49 w 163"/>
                <a:gd name="T97" fmla="*/ 131 h 167"/>
                <a:gd name="T98" fmla="*/ 54 w 163"/>
                <a:gd name="T99" fmla="*/ 119 h 167"/>
                <a:gd name="T100" fmla="*/ 34 w 163"/>
                <a:gd name="T101" fmla="*/ 51 h 167"/>
                <a:gd name="T102" fmla="*/ 23 w 163"/>
                <a:gd name="T103" fmla="*/ 37 h 167"/>
                <a:gd name="T104" fmla="*/ 8 w 163"/>
                <a:gd name="T105" fmla="*/ 41 h 167"/>
                <a:gd name="T106" fmla="*/ 0 w 163"/>
                <a:gd name="T107" fmla="*/ 53 h 167"/>
                <a:gd name="T108" fmla="*/ 8 w 163"/>
                <a:gd name="T109" fmla="*/ 63 h 167"/>
                <a:gd name="T110" fmla="*/ 28 w 163"/>
                <a:gd name="T111" fmla="*/ 61 h 167"/>
                <a:gd name="T112" fmla="*/ 34 w 163"/>
                <a:gd name="T113" fmla="*/ 5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67">
                  <a:moveTo>
                    <a:pt x="163" y="136"/>
                  </a:moveTo>
                  <a:cubicBezTo>
                    <a:pt x="159" y="150"/>
                    <a:pt x="153" y="154"/>
                    <a:pt x="149" y="157"/>
                  </a:cubicBezTo>
                  <a:cubicBezTo>
                    <a:pt x="145" y="161"/>
                    <a:pt x="142" y="162"/>
                    <a:pt x="137" y="165"/>
                  </a:cubicBezTo>
                  <a:cubicBezTo>
                    <a:pt x="130" y="167"/>
                    <a:pt x="122" y="167"/>
                    <a:pt x="113" y="165"/>
                  </a:cubicBezTo>
                  <a:cubicBezTo>
                    <a:pt x="109" y="164"/>
                    <a:pt x="104" y="162"/>
                    <a:pt x="99" y="161"/>
                  </a:cubicBezTo>
                  <a:cubicBezTo>
                    <a:pt x="95" y="160"/>
                    <a:pt x="89" y="160"/>
                    <a:pt x="85" y="161"/>
                  </a:cubicBezTo>
                  <a:cubicBezTo>
                    <a:pt x="83" y="161"/>
                    <a:pt x="81" y="162"/>
                    <a:pt x="80" y="161"/>
                  </a:cubicBezTo>
                  <a:cubicBezTo>
                    <a:pt x="76" y="161"/>
                    <a:pt x="72" y="157"/>
                    <a:pt x="68" y="157"/>
                  </a:cubicBezTo>
                  <a:cubicBezTo>
                    <a:pt x="67" y="157"/>
                    <a:pt x="66" y="158"/>
                    <a:pt x="64" y="158"/>
                  </a:cubicBezTo>
                  <a:cubicBezTo>
                    <a:pt x="60" y="158"/>
                    <a:pt x="56" y="157"/>
                    <a:pt x="52" y="158"/>
                  </a:cubicBezTo>
                  <a:cubicBezTo>
                    <a:pt x="50" y="158"/>
                    <a:pt x="47" y="160"/>
                    <a:pt x="44" y="160"/>
                  </a:cubicBezTo>
                  <a:cubicBezTo>
                    <a:pt x="42" y="160"/>
                    <a:pt x="41" y="160"/>
                    <a:pt x="39" y="160"/>
                  </a:cubicBezTo>
                  <a:cubicBezTo>
                    <a:pt x="36" y="161"/>
                    <a:pt x="33" y="162"/>
                    <a:pt x="30" y="161"/>
                  </a:cubicBezTo>
                  <a:cubicBezTo>
                    <a:pt x="24" y="161"/>
                    <a:pt x="20" y="157"/>
                    <a:pt x="14" y="156"/>
                  </a:cubicBezTo>
                  <a:cubicBezTo>
                    <a:pt x="11" y="155"/>
                    <a:pt x="10" y="152"/>
                    <a:pt x="7" y="150"/>
                  </a:cubicBezTo>
                  <a:cubicBezTo>
                    <a:pt x="6" y="147"/>
                    <a:pt x="3" y="145"/>
                    <a:pt x="3" y="141"/>
                  </a:cubicBezTo>
                  <a:cubicBezTo>
                    <a:pt x="4" y="136"/>
                    <a:pt x="9" y="136"/>
                    <a:pt x="14" y="135"/>
                  </a:cubicBezTo>
                  <a:cubicBezTo>
                    <a:pt x="19" y="133"/>
                    <a:pt x="24" y="130"/>
                    <a:pt x="28" y="129"/>
                  </a:cubicBezTo>
                  <a:cubicBezTo>
                    <a:pt x="28" y="126"/>
                    <a:pt x="25" y="125"/>
                    <a:pt x="24" y="124"/>
                  </a:cubicBezTo>
                  <a:cubicBezTo>
                    <a:pt x="22" y="122"/>
                    <a:pt x="21" y="120"/>
                    <a:pt x="20" y="118"/>
                  </a:cubicBezTo>
                  <a:cubicBezTo>
                    <a:pt x="18" y="116"/>
                    <a:pt x="16" y="114"/>
                    <a:pt x="15" y="112"/>
                  </a:cubicBezTo>
                  <a:cubicBezTo>
                    <a:pt x="12" y="106"/>
                    <a:pt x="13" y="100"/>
                    <a:pt x="13" y="93"/>
                  </a:cubicBezTo>
                  <a:cubicBezTo>
                    <a:pt x="10" y="94"/>
                    <a:pt x="10" y="97"/>
                    <a:pt x="6" y="96"/>
                  </a:cubicBezTo>
                  <a:cubicBezTo>
                    <a:pt x="0" y="94"/>
                    <a:pt x="4" y="81"/>
                    <a:pt x="7" y="78"/>
                  </a:cubicBezTo>
                  <a:cubicBezTo>
                    <a:pt x="8" y="76"/>
                    <a:pt x="17" y="71"/>
                    <a:pt x="21" y="72"/>
                  </a:cubicBezTo>
                  <a:cubicBezTo>
                    <a:pt x="22" y="72"/>
                    <a:pt x="26" y="76"/>
                    <a:pt x="26" y="76"/>
                  </a:cubicBezTo>
                  <a:cubicBezTo>
                    <a:pt x="27" y="77"/>
                    <a:pt x="28" y="82"/>
                    <a:pt x="28" y="82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7" y="89"/>
                    <a:pt x="27" y="98"/>
                    <a:pt x="28" y="101"/>
                  </a:cubicBezTo>
                  <a:cubicBezTo>
                    <a:pt x="29" y="104"/>
                    <a:pt x="31" y="104"/>
                    <a:pt x="32" y="106"/>
                  </a:cubicBezTo>
                  <a:cubicBezTo>
                    <a:pt x="36" y="104"/>
                    <a:pt x="37" y="99"/>
                    <a:pt x="40" y="95"/>
                  </a:cubicBezTo>
                  <a:cubicBezTo>
                    <a:pt x="43" y="91"/>
                    <a:pt x="48" y="88"/>
                    <a:pt x="48" y="84"/>
                  </a:cubicBezTo>
                  <a:cubicBezTo>
                    <a:pt x="49" y="82"/>
                    <a:pt x="48" y="80"/>
                    <a:pt x="48" y="77"/>
                  </a:cubicBezTo>
                  <a:cubicBezTo>
                    <a:pt x="49" y="74"/>
                    <a:pt x="49" y="71"/>
                    <a:pt x="48" y="68"/>
                  </a:cubicBezTo>
                  <a:cubicBezTo>
                    <a:pt x="48" y="66"/>
                    <a:pt x="45" y="65"/>
                    <a:pt x="44" y="62"/>
                  </a:cubicBezTo>
                  <a:cubicBezTo>
                    <a:pt x="44" y="58"/>
                    <a:pt x="49" y="55"/>
                    <a:pt x="51" y="52"/>
                  </a:cubicBezTo>
                  <a:cubicBezTo>
                    <a:pt x="52" y="49"/>
                    <a:pt x="53" y="45"/>
                    <a:pt x="53" y="41"/>
                  </a:cubicBezTo>
                  <a:cubicBezTo>
                    <a:pt x="55" y="34"/>
                    <a:pt x="56" y="28"/>
                    <a:pt x="61" y="25"/>
                  </a:cubicBezTo>
                  <a:cubicBezTo>
                    <a:pt x="66" y="30"/>
                    <a:pt x="72" y="36"/>
                    <a:pt x="74" y="44"/>
                  </a:cubicBezTo>
                  <a:cubicBezTo>
                    <a:pt x="78" y="43"/>
                    <a:pt x="83" y="42"/>
                    <a:pt x="86" y="41"/>
                  </a:cubicBezTo>
                  <a:cubicBezTo>
                    <a:pt x="85" y="35"/>
                    <a:pt x="86" y="29"/>
                    <a:pt x="86" y="23"/>
                  </a:cubicBezTo>
                  <a:cubicBezTo>
                    <a:pt x="86" y="22"/>
                    <a:pt x="85" y="21"/>
                    <a:pt x="85" y="20"/>
                  </a:cubicBezTo>
                  <a:cubicBezTo>
                    <a:pt x="85" y="19"/>
                    <a:pt x="85" y="17"/>
                    <a:pt x="85" y="17"/>
                  </a:cubicBezTo>
                  <a:cubicBezTo>
                    <a:pt x="85" y="13"/>
                    <a:pt x="82" y="11"/>
                    <a:pt x="81" y="9"/>
                  </a:cubicBezTo>
                  <a:cubicBezTo>
                    <a:pt x="80" y="1"/>
                    <a:pt x="91" y="0"/>
                    <a:pt x="95" y="3"/>
                  </a:cubicBezTo>
                  <a:cubicBezTo>
                    <a:pt x="97" y="4"/>
                    <a:pt x="103" y="12"/>
                    <a:pt x="103" y="14"/>
                  </a:cubicBezTo>
                  <a:cubicBezTo>
                    <a:pt x="104" y="18"/>
                    <a:pt x="102" y="21"/>
                    <a:pt x="101" y="23"/>
                  </a:cubicBezTo>
                  <a:cubicBezTo>
                    <a:pt x="101" y="27"/>
                    <a:pt x="102" y="29"/>
                    <a:pt x="103" y="32"/>
                  </a:cubicBezTo>
                  <a:cubicBezTo>
                    <a:pt x="103" y="34"/>
                    <a:pt x="102" y="36"/>
                    <a:pt x="103" y="38"/>
                  </a:cubicBezTo>
                  <a:cubicBezTo>
                    <a:pt x="105" y="39"/>
                    <a:pt x="107" y="41"/>
                    <a:pt x="109" y="43"/>
                  </a:cubicBezTo>
                  <a:cubicBezTo>
                    <a:pt x="109" y="45"/>
                    <a:pt x="108" y="47"/>
                    <a:pt x="108" y="49"/>
                  </a:cubicBezTo>
                  <a:cubicBezTo>
                    <a:pt x="108" y="50"/>
                    <a:pt x="107" y="54"/>
                    <a:pt x="107" y="54"/>
                  </a:cubicBezTo>
                  <a:cubicBezTo>
                    <a:pt x="107" y="55"/>
                    <a:pt x="106" y="59"/>
                    <a:pt x="106" y="61"/>
                  </a:cubicBezTo>
                  <a:cubicBezTo>
                    <a:pt x="105" y="63"/>
                    <a:pt x="106" y="64"/>
                    <a:pt x="107" y="66"/>
                  </a:cubicBezTo>
                  <a:cubicBezTo>
                    <a:pt x="107" y="69"/>
                    <a:pt x="106" y="71"/>
                    <a:pt x="106" y="74"/>
                  </a:cubicBezTo>
                  <a:cubicBezTo>
                    <a:pt x="113" y="71"/>
                    <a:pt x="123" y="74"/>
                    <a:pt x="121" y="82"/>
                  </a:cubicBezTo>
                  <a:cubicBezTo>
                    <a:pt x="121" y="84"/>
                    <a:pt x="124" y="84"/>
                    <a:pt x="125" y="86"/>
                  </a:cubicBezTo>
                  <a:cubicBezTo>
                    <a:pt x="124" y="87"/>
                    <a:pt x="123" y="89"/>
                    <a:pt x="121" y="90"/>
                  </a:cubicBezTo>
                  <a:cubicBezTo>
                    <a:pt x="122" y="91"/>
                    <a:pt x="123" y="92"/>
                    <a:pt x="122" y="93"/>
                  </a:cubicBezTo>
                  <a:cubicBezTo>
                    <a:pt x="122" y="94"/>
                    <a:pt x="123" y="93"/>
                    <a:pt x="123" y="94"/>
                  </a:cubicBezTo>
                  <a:cubicBezTo>
                    <a:pt x="120" y="98"/>
                    <a:pt x="115" y="96"/>
                    <a:pt x="112" y="99"/>
                  </a:cubicBezTo>
                  <a:cubicBezTo>
                    <a:pt x="110" y="100"/>
                    <a:pt x="109" y="98"/>
                    <a:pt x="108" y="99"/>
                  </a:cubicBezTo>
                  <a:cubicBezTo>
                    <a:pt x="105" y="104"/>
                    <a:pt x="107" y="113"/>
                    <a:pt x="106" y="120"/>
                  </a:cubicBezTo>
                  <a:cubicBezTo>
                    <a:pt x="106" y="124"/>
                    <a:pt x="105" y="128"/>
                    <a:pt x="105" y="131"/>
                  </a:cubicBezTo>
                  <a:cubicBezTo>
                    <a:pt x="110" y="133"/>
                    <a:pt x="117" y="135"/>
                    <a:pt x="124" y="135"/>
                  </a:cubicBezTo>
                  <a:cubicBezTo>
                    <a:pt x="127" y="134"/>
                    <a:pt x="133" y="133"/>
                    <a:pt x="137" y="133"/>
                  </a:cubicBezTo>
                  <a:cubicBezTo>
                    <a:pt x="146" y="133"/>
                    <a:pt x="156" y="130"/>
                    <a:pt x="161" y="131"/>
                  </a:cubicBezTo>
                  <a:cubicBezTo>
                    <a:pt x="162" y="131"/>
                    <a:pt x="163" y="133"/>
                    <a:pt x="163" y="134"/>
                  </a:cubicBezTo>
                  <a:cubicBezTo>
                    <a:pt x="163" y="134"/>
                    <a:pt x="163" y="135"/>
                    <a:pt x="163" y="136"/>
                  </a:cubicBezTo>
                  <a:close/>
                  <a:moveTo>
                    <a:pt x="83" y="71"/>
                  </a:moveTo>
                  <a:cubicBezTo>
                    <a:pt x="81" y="74"/>
                    <a:pt x="78" y="75"/>
                    <a:pt x="76" y="77"/>
                  </a:cubicBezTo>
                  <a:cubicBezTo>
                    <a:pt x="75" y="79"/>
                    <a:pt x="75" y="81"/>
                    <a:pt x="75" y="84"/>
                  </a:cubicBezTo>
                  <a:cubicBezTo>
                    <a:pt x="76" y="84"/>
                    <a:pt x="77" y="84"/>
                    <a:pt x="79" y="84"/>
                  </a:cubicBezTo>
                  <a:cubicBezTo>
                    <a:pt x="81" y="81"/>
                    <a:pt x="86" y="81"/>
                    <a:pt x="88" y="78"/>
                  </a:cubicBezTo>
                  <a:cubicBezTo>
                    <a:pt x="88" y="75"/>
                    <a:pt x="89" y="73"/>
                    <a:pt x="89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70"/>
                    <a:pt x="85" y="71"/>
                    <a:pt x="83" y="71"/>
                  </a:cubicBezTo>
                  <a:close/>
                  <a:moveTo>
                    <a:pt x="70" y="86"/>
                  </a:moveTo>
                  <a:cubicBezTo>
                    <a:pt x="73" y="86"/>
                    <a:pt x="73" y="82"/>
                    <a:pt x="73" y="79"/>
                  </a:cubicBezTo>
                  <a:cubicBezTo>
                    <a:pt x="74" y="79"/>
                    <a:pt x="74" y="79"/>
                    <a:pt x="73" y="79"/>
                  </a:cubicBezTo>
                  <a:cubicBezTo>
                    <a:pt x="72" y="81"/>
                    <a:pt x="69" y="82"/>
                    <a:pt x="70" y="86"/>
                  </a:cubicBezTo>
                  <a:close/>
                  <a:moveTo>
                    <a:pt x="39" y="104"/>
                  </a:moveTo>
                  <a:cubicBezTo>
                    <a:pt x="41" y="103"/>
                    <a:pt x="42" y="103"/>
                    <a:pt x="43" y="102"/>
                  </a:cubicBezTo>
                  <a:cubicBezTo>
                    <a:pt x="42" y="98"/>
                    <a:pt x="46" y="97"/>
                    <a:pt x="46" y="95"/>
                  </a:cubicBezTo>
                  <a:cubicBezTo>
                    <a:pt x="44" y="98"/>
                    <a:pt x="40" y="101"/>
                    <a:pt x="39" y="104"/>
                  </a:cubicBezTo>
                  <a:close/>
                  <a:moveTo>
                    <a:pt x="82" y="107"/>
                  </a:moveTo>
                  <a:cubicBezTo>
                    <a:pt x="82" y="108"/>
                    <a:pt x="82" y="109"/>
                    <a:pt x="81" y="110"/>
                  </a:cubicBezTo>
                  <a:cubicBezTo>
                    <a:pt x="78" y="110"/>
                    <a:pt x="77" y="110"/>
                    <a:pt x="75" y="110"/>
                  </a:cubicBezTo>
                  <a:cubicBezTo>
                    <a:pt x="72" y="114"/>
                    <a:pt x="73" y="123"/>
                    <a:pt x="73" y="129"/>
                  </a:cubicBezTo>
                  <a:cubicBezTo>
                    <a:pt x="79" y="129"/>
                    <a:pt x="83" y="130"/>
                    <a:pt x="88" y="129"/>
                  </a:cubicBezTo>
                  <a:cubicBezTo>
                    <a:pt x="88" y="127"/>
                    <a:pt x="89" y="125"/>
                    <a:pt x="89" y="122"/>
                  </a:cubicBezTo>
                  <a:cubicBezTo>
                    <a:pt x="89" y="121"/>
                    <a:pt x="88" y="119"/>
                    <a:pt x="89" y="118"/>
                  </a:cubicBezTo>
                  <a:cubicBezTo>
                    <a:pt x="89" y="117"/>
                    <a:pt x="89" y="116"/>
                    <a:pt x="89" y="115"/>
                  </a:cubicBezTo>
                  <a:cubicBezTo>
                    <a:pt x="89" y="114"/>
                    <a:pt x="89" y="113"/>
                    <a:pt x="89" y="112"/>
                  </a:cubicBezTo>
                  <a:cubicBezTo>
                    <a:pt x="89" y="110"/>
                    <a:pt x="90" y="107"/>
                    <a:pt x="88" y="106"/>
                  </a:cubicBezTo>
                  <a:cubicBezTo>
                    <a:pt x="86" y="105"/>
                    <a:pt x="84" y="108"/>
                    <a:pt x="82" y="107"/>
                  </a:cubicBezTo>
                  <a:close/>
                  <a:moveTo>
                    <a:pt x="48" y="125"/>
                  </a:moveTo>
                  <a:cubicBezTo>
                    <a:pt x="50" y="127"/>
                    <a:pt x="48" y="129"/>
                    <a:pt x="49" y="131"/>
                  </a:cubicBezTo>
                  <a:cubicBezTo>
                    <a:pt x="52" y="131"/>
                    <a:pt x="54" y="131"/>
                    <a:pt x="57" y="131"/>
                  </a:cubicBezTo>
                  <a:cubicBezTo>
                    <a:pt x="56" y="127"/>
                    <a:pt x="56" y="122"/>
                    <a:pt x="54" y="119"/>
                  </a:cubicBezTo>
                  <a:cubicBezTo>
                    <a:pt x="50" y="119"/>
                    <a:pt x="50" y="123"/>
                    <a:pt x="48" y="125"/>
                  </a:cubicBezTo>
                  <a:close/>
                  <a:moveTo>
                    <a:pt x="34" y="51"/>
                  </a:moveTo>
                  <a:cubicBezTo>
                    <a:pt x="34" y="48"/>
                    <a:pt x="32" y="45"/>
                    <a:pt x="30" y="43"/>
                  </a:cubicBezTo>
                  <a:cubicBezTo>
                    <a:pt x="26" y="38"/>
                    <a:pt x="28" y="38"/>
                    <a:pt x="23" y="37"/>
                  </a:cubicBezTo>
                  <a:cubicBezTo>
                    <a:pt x="18" y="37"/>
                    <a:pt x="16" y="39"/>
                    <a:pt x="13" y="40"/>
                  </a:cubicBezTo>
                  <a:cubicBezTo>
                    <a:pt x="11" y="39"/>
                    <a:pt x="10" y="40"/>
                    <a:pt x="8" y="41"/>
                  </a:cubicBezTo>
                  <a:cubicBezTo>
                    <a:pt x="7" y="41"/>
                    <a:pt x="9" y="42"/>
                    <a:pt x="8" y="42"/>
                  </a:cubicBezTo>
                  <a:cubicBezTo>
                    <a:pt x="4" y="43"/>
                    <a:pt x="0" y="47"/>
                    <a:pt x="0" y="53"/>
                  </a:cubicBezTo>
                  <a:cubicBezTo>
                    <a:pt x="0" y="54"/>
                    <a:pt x="0" y="54"/>
                    <a:pt x="0" y="56"/>
                  </a:cubicBezTo>
                  <a:cubicBezTo>
                    <a:pt x="0" y="57"/>
                    <a:pt x="5" y="61"/>
                    <a:pt x="8" y="63"/>
                  </a:cubicBezTo>
                  <a:cubicBezTo>
                    <a:pt x="12" y="64"/>
                    <a:pt x="13" y="64"/>
                    <a:pt x="15" y="64"/>
                  </a:cubicBezTo>
                  <a:cubicBezTo>
                    <a:pt x="20" y="64"/>
                    <a:pt x="21" y="61"/>
                    <a:pt x="28" y="61"/>
                  </a:cubicBezTo>
                  <a:cubicBezTo>
                    <a:pt x="31" y="60"/>
                    <a:pt x="30" y="60"/>
                    <a:pt x="34" y="57"/>
                  </a:cubicBezTo>
                  <a:cubicBezTo>
                    <a:pt x="35" y="54"/>
                    <a:pt x="34" y="53"/>
                    <a:pt x="3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23"/>
            <p:cNvSpPr>
              <a:spLocks noEditPoints="1"/>
            </p:cNvSpPr>
            <p:nvPr/>
          </p:nvSpPr>
          <p:spPr bwMode="auto">
            <a:xfrm>
              <a:off x="691" y="2334"/>
              <a:ext cx="388" cy="353"/>
            </a:xfrm>
            <a:custGeom>
              <a:avLst/>
              <a:gdLst>
                <a:gd name="T0" fmla="*/ 147 w 164"/>
                <a:gd name="T1" fmla="*/ 58 h 148"/>
                <a:gd name="T2" fmla="*/ 154 w 164"/>
                <a:gd name="T3" fmla="*/ 73 h 148"/>
                <a:gd name="T4" fmla="*/ 161 w 164"/>
                <a:gd name="T5" fmla="*/ 91 h 148"/>
                <a:gd name="T6" fmla="*/ 153 w 164"/>
                <a:gd name="T7" fmla="*/ 128 h 148"/>
                <a:gd name="T8" fmla="*/ 131 w 164"/>
                <a:gd name="T9" fmla="*/ 138 h 148"/>
                <a:gd name="T10" fmla="*/ 92 w 164"/>
                <a:gd name="T11" fmla="*/ 120 h 148"/>
                <a:gd name="T12" fmla="*/ 89 w 164"/>
                <a:gd name="T13" fmla="*/ 114 h 148"/>
                <a:gd name="T14" fmla="*/ 82 w 164"/>
                <a:gd name="T15" fmla="*/ 97 h 148"/>
                <a:gd name="T16" fmla="*/ 89 w 164"/>
                <a:gd name="T17" fmla="*/ 68 h 148"/>
                <a:gd name="T18" fmla="*/ 76 w 164"/>
                <a:gd name="T19" fmla="*/ 75 h 148"/>
                <a:gd name="T20" fmla="*/ 73 w 164"/>
                <a:gd name="T21" fmla="*/ 95 h 148"/>
                <a:gd name="T22" fmla="*/ 72 w 164"/>
                <a:gd name="T23" fmla="*/ 123 h 148"/>
                <a:gd name="T24" fmla="*/ 71 w 164"/>
                <a:gd name="T25" fmla="*/ 139 h 148"/>
                <a:gd name="T26" fmla="*/ 54 w 164"/>
                <a:gd name="T27" fmla="*/ 144 h 148"/>
                <a:gd name="T28" fmla="*/ 36 w 164"/>
                <a:gd name="T29" fmla="*/ 126 h 148"/>
                <a:gd name="T30" fmla="*/ 36 w 164"/>
                <a:gd name="T31" fmla="*/ 134 h 148"/>
                <a:gd name="T32" fmla="*/ 32 w 164"/>
                <a:gd name="T33" fmla="*/ 144 h 148"/>
                <a:gd name="T34" fmla="*/ 20 w 164"/>
                <a:gd name="T35" fmla="*/ 137 h 148"/>
                <a:gd name="T36" fmla="*/ 20 w 164"/>
                <a:gd name="T37" fmla="*/ 100 h 148"/>
                <a:gd name="T38" fmla="*/ 13 w 164"/>
                <a:gd name="T39" fmla="*/ 85 h 148"/>
                <a:gd name="T40" fmla="*/ 19 w 164"/>
                <a:gd name="T41" fmla="*/ 28 h 148"/>
                <a:gd name="T42" fmla="*/ 28 w 164"/>
                <a:gd name="T43" fmla="*/ 14 h 148"/>
                <a:gd name="T44" fmla="*/ 52 w 164"/>
                <a:gd name="T45" fmla="*/ 4 h 148"/>
                <a:gd name="T46" fmla="*/ 40 w 164"/>
                <a:gd name="T47" fmla="*/ 39 h 148"/>
                <a:gd name="T48" fmla="*/ 34 w 164"/>
                <a:gd name="T49" fmla="*/ 48 h 148"/>
                <a:gd name="T50" fmla="*/ 67 w 164"/>
                <a:gd name="T51" fmla="*/ 31 h 148"/>
                <a:gd name="T52" fmla="*/ 57 w 164"/>
                <a:gd name="T53" fmla="*/ 53 h 148"/>
                <a:gd name="T54" fmla="*/ 70 w 164"/>
                <a:gd name="T55" fmla="*/ 69 h 148"/>
                <a:gd name="T56" fmla="*/ 90 w 164"/>
                <a:gd name="T57" fmla="*/ 40 h 148"/>
                <a:gd name="T58" fmla="*/ 100 w 164"/>
                <a:gd name="T59" fmla="*/ 8 h 148"/>
                <a:gd name="T60" fmla="*/ 113 w 164"/>
                <a:gd name="T61" fmla="*/ 13 h 148"/>
                <a:gd name="T62" fmla="*/ 115 w 164"/>
                <a:gd name="T63" fmla="*/ 23 h 148"/>
                <a:gd name="T64" fmla="*/ 122 w 164"/>
                <a:gd name="T65" fmla="*/ 30 h 148"/>
                <a:gd name="T66" fmla="*/ 120 w 164"/>
                <a:gd name="T67" fmla="*/ 51 h 148"/>
                <a:gd name="T68" fmla="*/ 131 w 164"/>
                <a:gd name="T69" fmla="*/ 61 h 148"/>
                <a:gd name="T70" fmla="*/ 134 w 164"/>
                <a:gd name="T71" fmla="*/ 75 h 148"/>
                <a:gd name="T72" fmla="*/ 119 w 164"/>
                <a:gd name="T73" fmla="*/ 85 h 148"/>
                <a:gd name="T74" fmla="*/ 110 w 164"/>
                <a:gd name="T75" fmla="*/ 99 h 148"/>
                <a:gd name="T76" fmla="*/ 115 w 164"/>
                <a:gd name="T77" fmla="*/ 112 h 148"/>
                <a:gd name="T78" fmla="*/ 136 w 164"/>
                <a:gd name="T79" fmla="*/ 108 h 148"/>
                <a:gd name="T80" fmla="*/ 141 w 164"/>
                <a:gd name="T81" fmla="*/ 63 h 148"/>
                <a:gd name="T82" fmla="*/ 145 w 164"/>
                <a:gd name="T83" fmla="*/ 71 h 148"/>
                <a:gd name="T84" fmla="*/ 148 w 164"/>
                <a:gd name="T85" fmla="*/ 66 h 148"/>
                <a:gd name="T86" fmla="*/ 117 w 164"/>
                <a:gd name="T87" fmla="*/ 65 h 148"/>
                <a:gd name="T88" fmla="*/ 118 w 164"/>
                <a:gd name="T89" fmla="*/ 50 h 148"/>
                <a:gd name="T90" fmla="*/ 43 w 164"/>
                <a:gd name="T91" fmla="*/ 83 h 148"/>
                <a:gd name="T92" fmla="*/ 53 w 164"/>
                <a:gd name="T93" fmla="*/ 73 h 148"/>
                <a:gd name="T94" fmla="*/ 27 w 164"/>
                <a:gd name="T95" fmla="*/ 77 h 148"/>
                <a:gd name="T96" fmla="*/ 27 w 164"/>
                <a:gd name="T97" fmla="*/ 77 h 148"/>
                <a:gd name="T98" fmla="*/ 37 w 164"/>
                <a:gd name="T99" fmla="*/ 108 h 148"/>
                <a:gd name="T100" fmla="*/ 46 w 164"/>
                <a:gd name="T101" fmla="*/ 93 h 148"/>
                <a:gd name="T102" fmla="*/ 43 w 164"/>
                <a:gd name="T103" fmla="*/ 121 h 148"/>
                <a:gd name="T104" fmla="*/ 54 w 164"/>
                <a:gd name="T105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48">
                  <a:moveTo>
                    <a:pt x="148" y="66"/>
                  </a:moveTo>
                  <a:cubicBezTo>
                    <a:pt x="149" y="63"/>
                    <a:pt x="147" y="61"/>
                    <a:pt x="147" y="58"/>
                  </a:cubicBezTo>
                  <a:cubicBezTo>
                    <a:pt x="149" y="58"/>
                    <a:pt x="148" y="61"/>
                    <a:pt x="149" y="62"/>
                  </a:cubicBezTo>
                  <a:cubicBezTo>
                    <a:pt x="152" y="64"/>
                    <a:pt x="152" y="69"/>
                    <a:pt x="154" y="73"/>
                  </a:cubicBezTo>
                  <a:cubicBezTo>
                    <a:pt x="154" y="74"/>
                    <a:pt x="155" y="75"/>
                    <a:pt x="156" y="76"/>
                  </a:cubicBezTo>
                  <a:cubicBezTo>
                    <a:pt x="158" y="81"/>
                    <a:pt x="157" y="87"/>
                    <a:pt x="161" y="91"/>
                  </a:cubicBezTo>
                  <a:cubicBezTo>
                    <a:pt x="163" y="101"/>
                    <a:pt x="164" y="114"/>
                    <a:pt x="160" y="122"/>
                  </a:cubicBezTo>
                  <a:cubicBezTo>
                    <a:pt x="157" y="123"/>
                    <a:pt x="153" y="124"/>
                    <a:pt x="153" y="128"/>
                  </a:cubicBezTo>
                  <a:cubicBezTo>
                    <a:pt x="150" y="129"/>
                    <a:pt x="141" y="132"/>
                    <a:pt x="139" y="133"/>
                  </a:cubicBezTo>
                  <a:cubicBezTo>
                    <a:pt x="136" y="134"/>
                    <a:pt x="134" y="137"/>
                    <a:pt x="131" y="138"/>
                  </a:cubicBezTo>
                  <a:cubicBezTo>
                    <a:pt x="124" y="140"/>
                    <a:pt x="118" y="135"/>
                    <a:pt x="110" y="136"/>
                  </a:cubicBezTo>
                  <a:cubicBezTo>
                    <a:pt x="103" y="132"/>
                    <a:pt x="96" y="128"/>
                    <a:pt x="92" y="120"/>
                  </a:cubicBezTo>
                  <a:cubicBezTo>
                    <a:pt x="91" y="119"/>
                    <a:pt x="91" y="118"/>
                    <a:pt x="91" y="117"/>
                  </a:cubicBezTo>
                  <a:cubicBezTo>
                    <a:pt x="90" y="116"/>
                    <a:pt x="89" y="115"/>
                    <a:pt x="89" y="114"/>
                  </a:cubicBezTo>
                  <a:cubicBezTo>
                    <a:pt x="88" y="108"/>
                    <a:pt x="90" y="102"/>
                    <a:pt x="88" y="96"/>
                  </a:cubicBezTo>
                  <a:cubicBezTo>
                    <a:pt x="86" y="96"/>
                    <a:pt x="85" y="98"/>
                    <a:pt x="82" y="97"/>
                  </a:cubicBezTo>
                  <a:cubicBezTo>
                    <a:pt x="78" y="97"/>
                    <a:pt x="76" y="88"/>
                    <a:pt x="78" y="85"/>
                  </a:cubicBezTo>
                  <a:cubicBezTo>
                    <a:pt x="81" y="80"/>
                    <a:pt x="88" y="73"/>
                    <a:pt x="89" y="68"/>
                  </a:cubicBezTo>
                  <a:cubicBezTo>
                    <a:pt x="90" y="65"/>
                    <a:pt x="89" y="63"/>
                    <a:pt x="90" y="60"/>
                  </a:cubicBezTo>
                  <a:cubicBezTo>
                    <a:pt x="82" y="62"/>
                    <a:pt x="80" y="70"/>
                    <a:pt x="76" y="75"/>
                  </a:cubicBezTo>
                  <a:cubicBezTo>
                    <a:pt x="77" y="81"/>
                    <a:pt x="72" y="84"/>
                    <a:pt x="72" y="91"/>
                  </a:cubicBezTo>
                  <a:cubicBezTo>
                    <a:pt x="72" y="93"/>
                    <a:pt x="73" y="94"/>
                    <a:pt x="73" y="95"/>
                  </a:cubicBezTo>
                  <a:cubicBezTo>
                    <a:pt x="74" y="103"/>
                    <a:pt x="72" y="111"/>
                    <a:pt x="72" y="118"/>
                  </a:cubicBezTo>
                  <a:cubicBezTo>
                    <a:pt x="72" y="120"/>
                    <a:pt x="72" y="121"/>
                    <a:pt x="72" y="123"/>
                  </a:cubicBezTo>
                  <a:cubicBezTo>
                    <a:pt x="72" y="124"/>
                    <a:pt x="72" y="125"/>
                    <a:pt x="72" y="126"/>
                  </a:cubicBezTo>
                  <a:cubicBezTo>
                    <a:pt x="71" y="131"/>
                    <a:pt x="72" y="135"/>
                    <a:pt x="71" y="139"/>
                  </a:cubicBezTo>
                  <a:cubicBezTo>
                    <a:pt x="70" y="142"/>
                    <a:pt x="67" y="146"/>
                    <a:pt x="66" y="146"/>
                  </a:cubicBezTo>
                  <a:cubicBezTo>
                    <a:pt x="62" y="148"/>
                    <a:pt x="58" y="145"/>
                    <a:pt x="54" y="144"/>
                  </a:cubicBezTo>
                  <a:cubicBezTo>
                    <a:pt x="49" y="137"/>
                    <a:pt x="43" y="130"/>
                    <a:pt x="37" y="123"/>
                  </a:cubicBezTo>
                  <a:cubicBezTo>
                    <a:pt x="37" y="124"/>
                    <a:pt x="36" y="125"/>
                    <a:pt x="36" y="126"/>
                  </a:cubicBezTo>
                  <a:cubicBezTo>
                    <a:pt x="36" y="128"/>
                    <a:pt x="37" y="129"/>
                    <a:pt x="37" y="130"/>
                  </a:cubicBezTo>
                  <a:cubicBezTo>
                    <a:pt x="37" y="131"/>
                    <a:pt x="36" y="133"/>
                    <a:pt x="36" y="134"/>
                  </a:cubicBezTo>
                  <a:cubicBezTo>
                    <a:pt x="36" y="135"/>
                    <a:pt x="37" y="137"/>
                    <a:pt x="37" y="138"/>
                  </a:cubicBezTo>
                  <a:cubicBezTo>
                    <a:pt x="36" y="141"/>
                    <a:pt x="34" y="142"/>
                    <a:pt x="32" y="144"/>
                  </a:cubicBezTo>
                  <a:cubicBezTo>
                    <a:pt x="29" y="144"/>
                    <a:pt x="28" y="141"/>
                    <a:pt x="23" y="142"/>
                  </a:cubicBezTo>
                  <a:cubicBezTo>
                    <a:pt x="23" y="141"/>
                    <a:pt x="21" y="140"/>
                    <a:pt x="20" y="137"/>
                  </a:cubicBezTo>
                  <a:cubicBezTo>
                    <a:pt x="19" y="135"/>
                    <a:pt x="20" y="131"/>
                    <a:pt x="19" y="128"/>
                  </a:cubicBezTo>
                  <a:cubicBezTo>
                    <a:pt x="19" y="119"/>
                    <a:pt x="19" y="108"/>
                    <a:pt x="20" y="100"/>
                  </a:cubicBezTo>
                  <a:cubicBezTo>
                    <a:pt x="21" y="94"/>
                    <a:pt x="24" y="89"/>
                    <a:pt x="24" y="84"/>
                  </a:cubicBezTo>
                  <a:cubicBezTo>
                    <a:pt x="21" y="83"/>
                    <a:pt x="18" y="86"/>
                    <a:pt x="13" y="85"/>
                  </a:cubicBezTo>
                  <a:cubicBezTo>
                    <a:pt x="0" y="76"/>
                    <a:pt x="10" y="50"/>
                    <a:pt x="14" y="38"/>
                  </a:cubicBezTo>
                  <a:cubicBezTo>
                    <a:pt x="15" y="35"/>
                    <a:pt x="17" y="31"/>
                    <a:pt x="19" y="28"/>
                  </a:cubicBezTo>
                  <a:cubicBezTo>
                    <a:pt x="20" y="25"/>
                    <a:pt x="21" y="23"/>
                    <a:pt x="23" y="21"/>
                  </a:cubicBezTo>
                  <a:cubicBezTo>
                    <a:pt x="25" y="19"/>
                    <a:pt x="26" y="16"/>
                    <a:pt x="28" y="14"/>
                  </a:cubicBezTo>
                  <a:cubicBezTo>
                    <a:pt x="32" y="10"/>
                    <a:pt x="37" y="5"/>
                    <a:pt x="42" y="1"/>
                  </a:cubicBezTo>
                  <a:cubicBezTo>
                    <a:pt x="47" y="0"/>
                    <a:pt x="49" y="1"/>
                    <a:pt x="52" y="4"/>
                  </a:cubicBezTo>
                  <a:cubicBezTo>
                    <a:pt x="55" y="8"/>
                    <a:pt x="60" y="16"/>
                    <a:pt x="55" y="20"/>
                  </a:cubicBezTo>
                  <a:cubicBezTo>
                    <a:pt x="54" y="31"/>
                    <a:pt x="46" y="34"/>
                    <a:pt x="40" y="39"/>
                  </a:cubicBezTo>
                  <a:cubicBezTo>
                    <a:pt x="40" y="40"/>
                    <a:pt x="40" y="41"/>
                    <a:pt x="40" y="42"/>
                  </a:cubicBezTo>
                  <a:cubicBezTo>
                    <a:pt x="36" y="42"/>
                    <a:pt x="36" y="46"/>
                    <a:pt x="34" y="48"/>
                  </a:cubicBezTo>
                  <a:cubicBezTo>
                    <a:pt x="40" y="45"/>
                    <a:pt x="47" y="39"/>
                    <a:pt x="55" y="35"/>
                  </a:cubicBezTo>
                  <a:cubicBezTo>
                    <a:pt x="59" y="33"/>
                    <a:pt x="62" y="30"/>
                    <a:pt x="67" y="31"/>
                  </a:cubicBezTo>
                  <a:cubicBezTo>
                    <a:pt x="66" y="33"/>
                    <a:pt x="65" y="35"/>
                    <a:pt x="66" y="38"/>
                  </a:cubicBezTo>
                  <a:cubicBezTo>
                    <a:pt x="62" y="42"/>
                    <a:pt x="60" y="48"/>
                    <a:pt x="57" y="53"/>
                  </a:cubicBezTo>
                  <a:cubicBezTo>
                    <a:pt x="57" y="56"/>
                    <a:pt x="61" y="56"/>
                    <a:pt x="63" y="57"/>
                  </a:cubicBezTo>
                  <a:cubicBezTo>
                    <a:pt x="67" y="59"/>
                    <a:pt x="69" y="64"/>
                    <a:pt x="70" y="69"/>
                  </a:cubicBezTo>
                  <a:cubicBezTo>
                    <a:pt x="77" y="65"/>
                    <a:pt x="76" y="55"/>
                    <a:pt x="80" y="49"/>
                  </a:cubicBezTo>
                  <a:cubicBezTo>
                    <a:pt x="83" y="45"/>
                    <a:pt x="87" y="44"/>
                    <a:pt x="90" y="40"/>
                  </a:cubicBezTo>
                  <a:cubicBezTo>
                    <a:pt x="90" y="33"/>
                    <a:pt x="92" y="21"/>
                    <a:pt x="94" y="16"/>
                  </a:cubicBezTo>
                  <a:cubicBezTo>
                    <a:pt x="96" y="12"/>
                    <a:pt x="97" y="10"/>
                    <a:pt x="100" y="8"/>
                  </a:cubicBezTo>
                  <a:cubicBezTo>
                    <a:pt x="101" y="9"/>
                    <a:pt x="104" y="9"/>
                    <a:pt x="104" y="10"/>
                  </a:cubicBezTo>
                  <a:cubicBezTo>
                    <a:pt x="108" y="8"/>
                    <a:pt x="109" y="12"/>
                    <a:pt x="113" y="13"/>
                  </a:cubicBezTo>
                  <a:cubicBezTo>
                    <a:pt x="113" y="15"/>
                    <a:pt x="114" y="15"/>
                    <a:pt x="115" y="17"/>
                  </a:cubicBezTo>
                  <a:cubicBezTo>
                    <a:pt x="115" y="19"/>
                    <a:pt x="114" y="21"/>
                    <a:pt x="115" y="23"/>
                  </a:cubicBezTo>
                  <a:cubicBezTo>
                    <a:pt x="115" y="26"/>
                    <a:pt x="118" y="27"/>
                    <a:pt x="117" y="29"/>
                  </a:cubicBezTo>
                  <a:cubicBezTo>
                    <a:pt x="119" y="29"/>
                    <a:pt x="120" y="30"/>
                    <a:pt x="122" y="30"/>
                  </a:cubicBezTo>
                  <a:cubicBezTo>
                    <a:pt x="124" y="35"/>
                    <a:pt x="125" y="38"/>
                    <a:pt x="125" y="44"/>
                  </a:cubicBezTo>
                  <a:cubicBezTo>
                    <a:pt x="124" y="46"/>
                    <a:pt x="119" y="47"/>
                    <a:pt x="120" y="51"/>
                  </a:cubicBezTo>
                  <a:cubicBezTo>
                    <a:pt x="121" y="52"/>
                    <a:pt x="121" y="50"/>
                    <a:pt x="122" y="50"/>
                  </a:cubicBezTo>
                  <a:cubicBezTo>
                    <a:pt x="123" y="56"/>
                    <a:pt x="127" y="58"/>
                    <a:pt x="131" y="61"/>
                  </a:cubicBezTo>
                  <a:cubicBezTo>
                    <a:pt x="129" y="63"/>
                    <a:pt x="133" y="63"/>
                    <a:pt x="130" y="65"/>
                  </a:cubicBezTo>
                  <a:cubicBezTo>
                    <a:pt x="132" y="68"/>
                    <a:pt x="135" y="69"/>
                    <a:pt x="134" y="75"/>
                  </a:cubicBezTo>
                  <a:cubicBezTo>
                    <a:pt x="132" y="77"/>
                    <a:pt x="129" y="78"/>
                    <a:pt x="128" y="81"/>
                  </a:cubicBezTo>
                  <a:cubicBezTo>
                    <a:pt x="124" y="82"/>
                    <a:pt x="122" y="84"/>
                    <a:pt x="119" y="85"/>
                  </a:cubicBezTo>
                  <a:cubicBezTo>
                    <a:pt x="116" y="86"/>
                    <a:pt x="113" y="87"/>
                    <a:pt x="110" y="88"/>
                  </a:cubicBezTo>
                  <a:cubicBezTo>
                    <a:pt x="110" y="92"/>
                    <a:pt x="109" y="95"/>
                    <a:pt x="110" y="99"/>
                  </a:cubicBezTo>
                  <a:cubicBezTo>
                    <a:pt x="110" y="99"/>
                    <a:pt x="111" y="106"/>
                    <a:pt x="112" y="108"/>
                  </a:cubicBezTo>
                  <a:cubicBezTo>
                    <a:pt x="113" y="110"/>
                    <a:pt x="114" y="111"/>
                    <a:pt x="115" y="112"/>
                  </a:cubicBezTo>
                  <a:cubicBezTo>
                    <a:pt x="120" y="113"/>
                    <a:pt x="127" y="112"/>
                    <a:pt x="132" y="110"/>
                  </a:cubicBezTo>
                  <a:cubicBezTo>
                    <a:pt x="134" y="110"/>
                    <a:pt x="135" y="109"/>
                    <a:pt x="136" y="108"/>
                  </a:cubicBezTo>
                  <a:cubicBezTo>
                    <a:pt x="141" y="106"/>
                    <a:pt x="143" y="106"/>
                    <a:pt x="144" y="100"/>
                  </a:cubicBezTo>
                  <a:cubicBezTo>
                    <a:pt x="146" y="88"/>
                    <a:pt x="142" y="74"/>
                    <a:pt x="141" y="63"/>
                  </a:cubicBezTo>
                  <a:cubicBezTo>
                    <a:pt x="143" y="64"/>
                    <a:pt x="143" y="67"/>
                    <a:pt x="144" y="69"/>
                  </a:cubicBezTo>
                  <a:cubicBezTo>
                    <a:pt x="144" y="70"/>
                    <a:pt x="145" y="70"/>
                    <a:pt x="145" y="71"/>
                  </a:cubicBezTo>
                  <a:cubicBezTo>
                    <a:pt x="146" y="64"/>
                    <a:pt x="143" y="57"/>
                    <a:pt x="142" y="49"/>
                  </a:cubicBezTo>
                  <a:cubicBezTo>
                    <a:pt x="145" y="54"/>
                    <a:pt x="146" y="61"/>
                    <a:pt x="148" y="66"/>
                  </a:cubicBezTo>
                  <a:close/>
                  <a:moveTo>
                    <a:pt x="110" y="67"/>
                  </a:moveTo>
                  <a:cubicBezTo>
                    <a:pt x="112" y="66"/>
                    <a:pt x="115" y="63"/>
                    <a:pt x="117" y="65"/>
                  </a:cubicBezTo>
                  <a:cubicBezTo>
                    <a:pt x="122" y="63"/>
                    <a:pt x="119" y="55"/>
                    <a:pt x="119" y="50"/>
                  </a:cubicBezTo>
                  <a:cubicBezTo>
                    <a:pt x="119" y="50"/>
                    <a:pt x="119" y="50"/>
                    <a:pt x="118" y="50"/>
                  </a:cubicBezTo>
                  <a:cubicBezTo>
                    <a:pt x="116" y="55"/>
                    <a:pt x="109" y="59"/>
                    <a:pt x="110" y="67"/>
                  </a:cubicBezTo>
                  <a:close/>
                  <a:moveTo>
                    <a:pt x="43" y="83"/>
                  </a:moveTo>
                  <a:cubicBezTo>
                    <a:pt x="47" y="82"/>
                    <a:pt x="49" y="80"/>
                    <a:pt x="53" y="79"/>
                  </a:cubicBezTo>
                  <a:cubicBezTo>
                    <a:pt x="54" y="77"/>
                    <a:pt x="54" y="75"/>
                    <a:pt x="53" y="73"/>
                  </a:cubicBezTo>
                  <a:cubicBezTo>
                    <a:pt x="50" y="77"/>
                    <a:pt x="46" y="79"/>
                    <a:pt x="43" y="83"/>
                  </a:cubicBezTo>
                  <a:close/>
                  <a:moveTo>
                    <a:pt x="27" y="77"/>
                  </a:moveTo>
                  <a:cubicBezTo>
                    <a:pt x="28" y="77"/>
                    <a:pt x="29" y="75"/>
                    <a:pt x="28" y="74"/>
                  </a:cubicBezTo>
                  <a:cubicBezTo>
                    <a:pt x="27" y="75"/>
                    <a:pt x="27" y="76"/>
                    <a:pt x="27" y="77"/>
                  </a:cubicBezTo>
                  <a:close/>
                  <a:moveTo>
                    <a:pt x="36" y="103"/>
                  </a:moveTo>
                  <a:cubicBezTo>
                    <a:pt x="36" y="105"/>
                    <a:pt x="36" y="107"/>
                    <a:pt x="37" y="108"/>
                  </a:cubicBezTo>
                  <a:cubicBezTo>
                    <a:pt x="40" y="103"/>
                    <a:pt x="44" y="99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3" y="96"/>
                    <a:pt x="40" y="99"/>
                    <a:pt x="36" y="103"/>
                  </a:cubicBezTo>
                  <a:close/>
                  <a:moveTo>
                    <a:pt x="43" y="121"/>
                  </a:moveTo>
                  <a:cubicBezTo>
                    <a:pt x="47" y="123"/>
                    <a:pt x="50" y="126"/>
                    <a:pt x="54" y="128"/>
                  </a:cubicBezTo>
                  <a:cubicBezTo>
                    <a:pt x="55" y="120"/>
                    <a:pt x="56" y="113"/>
                    <a:pt x="54" y="107"/>
                  </a:cubicBezTo>
                  <a:cubicBezTo>
                    <a:pt x="50" y="111"/>
                    <a:pt x="47" y="117"/>
                    <a:pt x="43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24"/>
            <p:cNvSpPr>
              <a:spLocks noEditPoints="1"/>
            </p:cNvSpPr>
            <p:nvPr/>
          </p:nvSpPr>
          <p:spPr bwMode="auto">
            <a:xfrm>
              <a:off x="279" y="2305"/>
              <a:ext cx="360" cy="387"/>
            </a:xfrm>
            <a:custGeom>
              <a:avLst/>
              <a:gdLst>
                <a:gd name="T0" fmla="*/ 0 w 152"/>
                <a:gd name="T1" fmla="*/ 126 h 162"/>
                <a:gd name="T2" fmla="*/ 7 w 152"/>
                <a:gd name="T3" fmla="*/ 130 h 162"/>
                <a:gd name="T4" fmla="*/ 29 w 152"/>
                <a:gd name="T5" fmla="*/ 124 h 162"/>
                <a:gd name="T6" fmla="*/ 49 w 152"/>
                <a:gd name="T7" fmla="*/ 158 h 162"/>
                <a:gd name="T8" fmla="*/ 48 w 152"/>
                <a:gd name="T9" fmla="*/ 103 h 162"/>
                <a:gd name="T10" fmla="*/ 55 w 152"/>
                <a:gd name="T11" fmla="*/ 73 h 162"/>
                <a:gd name="T12" fmla="*/ 51 w 152"/>
                <a:gd name="T13" fmla="*/ 58 h 162"/>
                <a:gd name="T14" fmla="*/ 52 w 152"/>
                <a:gd name="T15" fmla="*/ 30 h 162"/>
                <a:gd name="T16" fmla="*/ 29 w 152"/>
                <a:gd name="T17" fmla="*/ 42 h 162"/>
                <a:gd name="T18" fmla="*/ 12 w 152"/>
                <a:gd name="T19" fmla="*/ 67 h 162"/>
                <a:gd name="T20" fmla="*/ 21 w 152"/>
                <a:gd name="T21" fmla="*/ 78 h 162"/>
                <a:gd name="T22" fmla="*/ 28 w 152"/>
                <a:gd name="T23" fmla="*/ 81 h 162"/>
                <a:gd name="T24" fmla="*/ 39 w 152"/>
                <a:gd name="T25" fmla="*/ 71 h 162"/>
                <a:gd name="T26" fmla="*/ 20 w 152"/>
                <a:gd name="T27" fmla="*/ 100 h 162"/>
                <a:gd name="T28" fmla="*/ 0 w 152"/>
                <a:gd name="T29" fmla="*/ 123 h 162"/>
                <a:gd name="T30" fmla="*/ 58 w 152"/>
                <a:gd name="T31" fmla="*/ 117 h 162"/>
                <a:gd name="T32" fmla="*/ 72 w 152"/>
                <a:gd name="T33" fmla="*/ 126 h 162"/>
                <a:gd name="T34" fmla="*/ 52 w 152"/>
                <a:gd name="T35" fmla="*/ 150 h 162"/>
                <a:gd name="T36" fmla="*/ 59 w 152"/>
                <a:gd name="T37" fmla="*/ 158 h 162"/>
                <a:gd name="T38" fmla="*/ 65 w 152"/>
                <a:gd name="T39" fmla="*/ 159 h 162"/>
                <a:gd name="T40" fmla="*/ 82 w 152"/>
                <a:gd name="T41" fmla="*/ 143 h 162"/>
                <a:gd name="T42" fmla="*/ 98 w 152"/>
                <a:gd name="T43" fmla="*/ 155 h 162"/>
                <a:gd name="T44" fmla="*/ 140 w 152"/>
                <a:gd name="T45" fmla="*/ 151 h 162"/>
                <a:gd name="T46" fmla="*/ 120 w 152"/>
                <a:gd name="T47" fmla="*/ 121 h 162"/>
                <a:gd name="T48" fmla="*/ 143 w 152"/>
                <a:gd name="T49" fmla="*/ 117 h 162"/>
                <a:gd name="T50" fmla="*/ 140 w 152"/>
                <a:gd name="T51" fmla="*/ 100 h 162"/>
                <a:gd name="T52" fmla="*/ 112 w 152"/>
                <a:gd name="T53" fmla="*/ 106 h 162"/>
                <a:gd name="T54" fmla="*/ 118 w 152"/>
                <a:gd name="T55" fmla="*/ 92 h 162"/>
                <a:gd name="T56" fmla="*/ 128 w 152"/>
                <a:gd name="T57" fmla="*/ 74 h 162"/>
                <a:gd name="T58" fmla="*/ 120 w 152"/>
                <a:gd name="T59" fmla="*/ 52 h 162"/>
                <a:gd name="T60" fmla="*/ 106 w 152"/>
                <a:gd name="T61" fmla="*/ 54 h 162"/>
                <a:gd name="T62" fmla="*/ 107 w 152"/>
                <a:gd name="T63" fmla="*/ 43 h 162"/>
                <a:gd name="T64" fmla="*/ 116 w 152"/>
                <a:gd name="T65" fmla="*/ 39 h 162"/>
                <a:gd name="T66" fmla="*/ 110 w 152"/>
                <a:gd name="T67" fmla="*/ 24 h 162"/>
                <a:gd name="T68" fmla="*/ 100 w 152"/>
                <a:gd name="T69" fmla="*/ 10 h 162"/>
                <a:gd name="T70" fmla="*/ 87 w 152"/>
                <a:gd name="T71" fmla="*/ 14 h 162"/>
                <a:gd name="T72" fmla="*/ 83 w 152"/>
                <a:gd name="T73" fmla="*/ 31 h 162"/>
                <a:gd name="T74" fmla="*/ 71 w 152"/>
                <a:gd name="T75" fmla="*/ 49 h 162"/>
                <a:gd name="T76" fmla="*/ 67 w 152"/>
                <a:gd name="T77" fmla="*/ 68 h 162"/>
                <a:gd name="T78" fmla="*/ 69 w 152"/>
                <a:gd name="T79" fmla="*/ 96 h 162"/>
                <a:gd name="T80" fmla="*/ 62 w 152"/>
                <a:gd name="T81" fmla="*/ 116 h 162"/>
                <a:gd name="T82" fmla="*/ 107 w 152"/>
                <a:gd name="T83" fmla="*/ 72 h 162"/>
                <a:gd name="T84" fmla="*/ 88 w 152"/>
                <a:gd name="T85" fmla="*/ 73 h 162"/>
                <a:gd name="T86" fmla="*/ 96 w 152"/>
                <a:gd name="T87" fmla="*/ 70 h 162"/>
                <a:gd name="T88" fmla="*/ 96 w 152"/>
                <a:gd name="T89" fmla="*/ 125 h 162"/>
                <a:gd name="T90" fmla="*/ 111 w 152"/>
                <a:gd name="T91" fmla="*/ 140 h 162"/>
                <a:gd name="T92" fmla="*/ 113 w 152"/>
                <a:gd name="T93" fmla="*/ 129 h 162"/>
                <a:gd name="T94" fmla="*/ 96 w 152"/>
                <a:gd name="T95" fmla="*/ 125 h 162"/>
                <a:gd name="T96" fmla="*/ 77 w 152"/>
                <a:gd name="T97" fmla="*/ 79 h 162"/>
                <a:gd name="T98" fmla="*/ 81 w 152"/>
                <a:gd name="T99" fmla="*/ 83 h 162"/>
                <a:gd name="T100" fmla="*/ 72 w 152"/>
                <a:gd name="T101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" h="162">
                  <a:moveTo>
                    <a:pt x="0" y="123"/>
                  </a:moveTo>
                  <a:cubicBezTo>
                    <a:pt x="0" y="124"/>
                    <a:pt x="0" y="125"/>
                    <a:pt x="0" y="126"/>
                  </a:cubicBezTo>
                  <a:moveTo>
                    <a:pt x="0" y="126"/>
                  </a:moveTo>
                  <a:cubicBezTo>
                    <a:pt x="1" y="129"/>
                    <a:pt x="5" y="128"/>
                    <a:pt x="7" y="130"/>
                  </a:cubicBezTo>
                  <a:cubicBezTo>
                    <a:pt x="9" y="131"/>
                    <a:pt x="8" y="133"/>
                    <a:pt x="10" y="134"/>
                  </a:cubicBezTo>
                  <a:cubicBezTo>
                    <a:pt x="18" y="139"/>
                    <a:pt x="24" y="126"/>
                    <a:pt x="29" y="124"/>
                  </a:cubicBezTo>
                  <a:cubicBezTo>
                    <a:pt x="30" y="132"/>
                    <a:pt x="30" y="156"/>
                    <a:pt x="37" y="160"/>
                  </a:cubicBezTo>
                  <a:cubicBezTo>
                    <a:pt x="40" y="162"/>
                    <a:pt x="47" y="160"/>
                    <a:pt x="49" y="158"/>
                  </a:cubicBezTo>
                  <a:cubicBezTo>
                    <a:pt x="54" y="155"/>
                    <a:pt x="50" y="146"/>
                    <a:pt x="50" y="140"/>
                  </a:cubicBezTo>
                  <a:cubicBezTo>
                    <a:pt x="49" y="128"/>
                    <a:pt x="49" y="116"/>
                    <a:pt x="48" y="103"/>
                  </a:cubicBezTo>
                  <a:cubicBezTo>
                    <a:pt x="48" y="95"/>
                    <a:pt x="50" y="92"/>
                    <a:pt x="52" y="88"/>
                  </a:cubicBezTo>
                  <a:cubicBezTo>
                    <a:pt x="54" y="84"/>
                    <a:pt x="55" y="79"/>
                    <a:pt x="55" y="73"/>
                  </a:cubicBezTo>
                  <a:cubicBezTo>
                    <a:pt x="55" y="71"/>
                    <a:pt x="54" y="67"/>
                    <a:pt x="53" y="64"/>
                  </a:cubicBezTo>
                  <a:cubicBezTo>
                    <a:pt x="53" y="62"/>
                    <a:pt x="50" y="59"/>
                    <a:pt x="51" y="58"/>
                  </a:cubicBezTo>
                  <a:cubicBezTo>
                    <a:pt x="51" y="56"/>
                    <a:pt x="54" y="56"/>
                    <a:pt x="55" y="54"/>
                  </a:cubicBezTo>
                  <a:cubicBezTo>
                    <a:pt x="59" y="48"/>
                    <a:pt x="57" y="36"/>
                    <a:pt x="52" y="30"/>
                  </a:cubicBezTo>
                  <a:cubicBezTo>
                    <a:pt x="50" y="27"/>
                    <a:pt x="45" y="24"/>
                    <a:pt x="40" y="28"/>
                  </a:cubicBezTo>
                  <a:cubicBezTo>
                    <a:pt x="36" y="31"/>
                    <a:pt x="33" y="37"/>
                    <a:pt x="29" y="42"/>
                  </a:cubicBezTo>
                  <a:cubicBezTo>
                    <a:pt x="27" y="45"/>
                    <a:pt x="25" y="47"/>
                    <a:pt x="23" y="50"/>
                  </a:cubicBezTo>
                  <a:cubicBezTo>
                    <a:pt x="19" y="56"/>
                    <a:pt x="14" y="62"/>
                    <a:pt x="12" y="67"/>
                  </a:cubicBezTo>
                  <a:cubicBezTo>
                    <a:pt x="10" y="74"/>
                    <a:pt x="14" y="72"/>
                    <a:pt x="18" y="74"/>
                  </a:cubicBezTo>
                  <a:cubicBezTo>
                    <a:pt x="19" y="75"/>
                    <a:pt x="20" y="77"/>
                    <a:pt x="21" y="78"/>
                  </a:cubicBezTo>
                  <a:cubicBezTo>
                    <a:pt x="22" y="78"/>
                    <a:pt x="23" y="78"/>
                    <a:pt x="25" y="78"/>
                  </a:cubicBezTo>
                  <a:cubicBezTo>
                    <a:pt x="26" y="79"/>
                    <a:pt x="26" y="81"/>
                    <a:pt x="28" y="81"/>
                  </a:cubicBezTo>
                  <a:cubicBezTo>
                    <a:pt x="28" y="81"/>
                    <a:pt x="32" y="79"/>
                    <a:pt x="33" y="79"/>
                  </a:cubicBezTo>
                  <a:cubicBezTo>
                    <a:pt x="36" y="77"/>
                    <a:pt x="37" y="73"/>
                    <a:pt x="39" y="71"/>
                  </a:cubicBezTo>
                  <a:cubicBezTo>
                    <a:pt x="35" y="79"/>
                    <a:pt x="31" y="87"/>
                    <a:pt x="25" y="94"/>
                  </a:cubicBezTo>
                  <a:cubicBezTo>
                    <a:pt x="24" y="96"/>
                    <a:pt x="21" y="98"/>
                    <a:pt x="20" y="100"/>
                  </a:cubicBezTo>
                  <a:cubicBezTo>
                    <a:pt x="19" y="101"/>
                    <a:pt x="19" y="103"/>
                    <a:pt x="18" y="104"/>
                  </a:cubicBezTo>
                  <a:cubicBezTo>
                    <a:pt x="13" y="110"/>
                    <a:pt x="4" y="114"/>
                    <a:pt x="0" y="123"/>
                  </a:cubicBezTo>
                  <a:moveTo>
                    <a:pt x="62" y="116"/>
                  </a:moveTo>
                  <a:cubicBezTo>
                    <a:pt x="61" y="116"/>
                    <a:pt x="59" y="116"/>
                    <a:pt x="58" y="117"/>
                  </a:cubicBezTo>
                  <a:cubicBezTo>
                    <a:pt x="56" y="119"/>
                    <a:pt x="54" y="124"/>
                    <a:pt x="56" y="127"/>
                  </a:cubicBezTo>
                  <a:cubicBezTo>
                    <a:pt x="60" y="132"/>
                    <a:pt x="67" y="125"/>
                    <a:pt x="72" y="126"/>
                  </a:cubicBezTo>
                  <a:cubicBezTo>
                    <a:pt x="68" y="131"/>
                    <a:pt x="63" y="136"/>
                    <a:pt x="59" y="141"/>
                  </a:cubicBezTo>
                  <a:cubicBezTo>
                    <a:pt x="56" y="144"/>
                    <a:pt x="52" y="147"/>
                    <a:pt x="52" y="150"/>
                  </a:cubicBezTo>
                  <a:cubicBezTo>
                    <a:pt x="52" y="152"/>
                    <a:pt x="54" y="158"/>
                    <a:pt x="54" y="158"/>
                  </a:cubicBezTo>
                  <a:cubicBezTo>
                    <a:pt x="55" y="159"/>
                    <a:pt x="57" y="158"/>
                    <a:pt x="59" y="158"/>
                  </a:cubicBezTo>
                  <a:cubicBezTo>
                    <a:pt x="61" y="158"/>
                    <a:pt x="60" y="159"/>
                    <a:pt x="62" y="159"/>
                  </a:cubicBezTo>
                  <a:cubicBezTo>
                    <a:pt x="63" y="159"/>
                    <a:pt x="64" y="159"/>
                    <a:pt x="65" y="159"/>
                  </a:cubicBezTo>
                  <a:cubicBezTo>
                    <a:pt x="68" y="158"/>
                    <a:pt x="76" y="149"/>
                    <a:pt x="78" y="147"/>
                  </a:cubicBezTo>
                  <a:cubicBezTo>
                    <a:pt x="80" y="145"/>
                    <a:pt x="80" y="143"/>
                    <a:pt x="82" y="143"/>
                  </a:cubicBezTo>
                  <a:cubicBezTo>
                    <a:pt x="83" y="143"/>
                    <a:pt x="85" y="147"/>
                    <a:pt x="87" y="148"/>
                  </a:cubicBezTo>
                  <a:cubicBezTo>
                    <a:pt x="89" y="150"/>
                    <a:pt x="94" y="153"/>
                    <a:pt x="98" y="155"/>
                  </a:cubicBezTo>
                  <a:cubicBezTo>
                    <a:pt x="108" y="159"/>
                    <a:pt x="124" y="162"/>
                    <a:pt x="135" y="156"/>
                  </a:cubicBezTo>
                  <a:cubicBezTo>
                    <a:pt x="136" y="155"/>
                    <a:pt x="139" y="152"/>
                    <a:pt x="140" y="151"/>
                  </a:cubicBezTo>
                  <a:cubicBezTo>
                    <a:pt x="144" y="143"/>
                    <a:pt x="138" y="138"/>
                    <a:pt x="135" y="134"/>
                  </a:cubicBezTo>
                  <a:cubicBezTo>
                    <a:pt x="130" y="128"/>
                    <a:pt x="126" y="124"/>
                    <a:pt x="120" y="121"/>
                  </a:cubicBezTo>
                  <a:cubicBezTo>
                    <a:pt x="121" y="117"/>
                    <a:pt x="121" y="113"/>
                    <a:pt x="124" y="110"/>
                  </a:cubicBezTo>
                  <a:cubicBezTo>
                    <a:pt x="133" y="104"/>
                    <a:pt x="137" y="116"/>
                    <a:pt x="143" y="117"/>
                  </a:cubicBezTo>
                  <a:cubicBezTo>
                    <a:pt x="148" y="117"/>
                    <a:pt x="152" y="112"/>
                    <a:pt x="151" y="108"/>
                  </a:cubicBezTo>
                  <a:cubicBezTo>
                    <a:pt x="150" y="103"/>
                    <a:pt x="145" y="100"/>
                    <a:pt x="140" y="100"/>
                  </a:cubicBezTo>
                  <a:cubicBezTo>
                    <a:pt x="135" y="99"/>
                    <a:pt x="130" y="103"/>
                    <a:pt x="126" y="104"/>
                  </a:cubicBezTo>
                  <a:cubicBezTo>
                    <a:pt x="122" y="105"/>
                    <a:pt x="116" y="104"/>
                    <a:pt x="112" y="106"/>
                  </a:cubicBezTo>
                  <a:cubicBezTo>
                    <a:pt x="113" y="102"/>
                    <a:pt x="117" y="101"/>
                    <a:pt x="118" y="97"/>
                  </a:cubicBezTo>
                  <a:cubicBezTo>
                    <a:pt x="119" y="95"/>
                    <a:pt x="118" y="94"/>
                    <a:pt x="118" y="92"/>
                  </a:cubicBezTo>
                  <a:cubicBezTo>
                    <a:pt x="119" y="89"/>
                    <a:pt x="122" y="87"/>
                    <a:pt x="124" y="85"/>
                  </a:cubicBezTo>
                  <a:cubicBezTo>
                    <a:pt x="125" y="83"/>
                    <a:pt x="126" y="78"/>
                    <a:pt x="128" y="74"/>
                  </a:cubicBezTo>
                  <a:cubicBezTo>
                    <a:pt x="130" y="70"/>
                    <a:pt x="133" y="66"/>
                    <a:pt x="133" y="61"/>
                  </a:cubicBezTo>
                  <a:cubicBezTo>
                    <a:pt x="132" y="58"/>
                    <a:pt x="124" y="52"/>
                    <a:pt x="120" y="52"/>
                  </a:cubicBezTo>
                  <a:cubicBezTo>
                    <a:pt x="119" y="52"/>
                    <a:pt x="118" y="53"/>
                    <a:pt x="117" y="53"/>
                  </a:cubicBezTo>
                  <a:cubicBezTo>
                    <a:pt x="114" y="54"/>
                    <a:pt x="108" y="55"/>
                    <a:pt x="106" y="54"/>
                  </a:cubicBezTo>
                  <a:cubicBezTo>
                    <a:pt x="104" y="54"/>
                    <a:pt x="102" y="48"/>
                    <a:pt x="102" y="48"/>
                  </a:cubicBezTo>
                  <a:cubicBezTo>
                    <a:pt x="102" y="46"/>
                    <a:pt x="104" y="44"/>
                    <a:pt x="107" y="43"/>
                  </a:cubicBezTo>
                  <a:cubicBezTo>
                    <a:pt x="108" y="43"/>
                    <a:pt x="110" y="43"/>
                    <a:pt x="111" y="43"/>
                  </a:cubicBezTo>
                  <a:cubicBezTo>
                    <a:pt x="113" y="42"/>
                    <a:pt x="116" y="40"/>
                    <a:pt x="116" y="39"/>
                  </a:cubicBezTo>
                  <a:cubicBezTo>
                    <a:pt x="117" y="39"/>
                    <a:pt x="116" y="37"/>
                    <a:pt x="116" y="36"/>
                  </a:cubicBezTo>
                  <a:cubicBezTo>
                    <a:pt x="116" y="28"/>
                    <a:pt x="114" y="25"/>
                    <a:pt x="110" y="24"/>
                  </a:cubicBezTo>
                  <a:cubicBezTo>
                    <a:pt x="107" y="23"/>
                    <a:pt x="102" y="24"/>
                    <a:pt x="101" y="23"/>
                  </a:cubicBezTo>
                  <a:cubicBezTo>
                    <a:pt x="100" y="22"/>
                    <a:pt x="100" y="11"/>
                    <a:pt x="100" y="10"/>
                  </a:cubicBezTo>
                  <a:cubicBezTo>
                    <a:pt x="98" y="4"/>
                    <a:pt x="83" y="0"/>
                    <a:pt x="84" y="9"/>
                  </a:cubicBezTo>
                  <a:cubicBezTo>
                    <a:pt x="84" y="11"/>
                    <a:pt x="87" y="12"/>
                    <a:pt x="87" y="14"/>
                  </a:cubicBezTo>
                  <a:cubicBezTo>
                    <a:pt x="87" y="16"/>
                    <a:pt x="85" y="18"/>
                    <a:pt x="85" y="20"/>
                  </a:cubicBezTo>
                  <a:cubicBezTo>
                    <a:pt x="84" y="25"/>
                    <a:pt x="84" y="30"/>
                    <a:pt x="83" y="31"/>
                  </a:cubicBezTo>
                  <a:cubicBezTo>
                    <a:pt x="81" y="33"/>
                    <a:pt x="72" y="37"/>
                    <a:pt x="69" y="40"/>
                  </a:cubicBezTo>
                  <a:cubicBezTo>
                    <a:pt x="67" y="43"/>
                    <a:pt x="69" y="47"/>
                    <a:pt x="71" y="49"/>
                  </a:cubicBezTo>
                  <a:cubicBezTo>
                    <a:pt x="74" y="51"/>
                    <a:pt x="81" y="51"/>
                    <a:pt x="80" y="57"/>
                  </a:cubicBezTo>
                  <a:cubicBezTo>
                    <a:pt x="79" y="61"/>
                    <a:pt x="70" y="65"/>
                    <a:pt x="67" y="68"/>
                  </a:cubicBezTo>
                  <a:cubicBezTo>
                    <a:pt x="64" y="70"/>
                    <a:pt x="61" y="74"/>
                    <a:pt x="61" y="77"/>
                  </a:cubicBezTo>
                  <a:cubicBezTo>
                    <a:pt x="60" y="86"/>
                    <a:pt x="66" y="92"/>
                    <a:pt x="69" y="96"/>
                  </a:cubicBezTo>
                  <a:cubicBezTo>
                    <a:pt x="71" y="101"/>
                    <a:pt x="72" y="106"/>
                    <a:pt x="80" y="102"/>
                  </a:cubicBezTo>
                  <a:cubicBezTo>
                    <a:pt x="77" y="105"/>
                    <a:pt x="68" y="113"/>
                    <a:pt x="62" y="116"/>
                  </a:cubicBezTo>
                  <a:close/>
                  <a:moveTo>
                    <a:pt x="114" y="64"/>
                  </a:moveTo>
                  <a:cubicBezTo>
                    <a:pt x="111" y="62"/>
                    <a:pt x="106" y="68"/>
                    <a:pt x="107" y="72"/>
                  </a:cubicBezTo>
                  <a:cubicBezTo>
                    <a:pt x="113" y="73"/>
                    <a:pt x="112" y="67"/>
                    <a:pt x="114" y="64"/>
                  </a:cubicBezTo>
                  <a:close/>
                  <a:moveTo>
                    <a:pt x="88" y="73"/>
                  </a:moveTo>
                  <a:cubicBezTo>
                    <a:pt x="87" y="75"/>
                    <a:pt x="90" y="79"/>
                    <a:pt x="89" y="80"/>
                  </a:cubicBezTo>
                  <a:cubicBezTo>
                    <a:pt x="94" y="80"/>
                    <a:pt x="96" y="76"/>
                    <a:pt x="96" y="70"/>
                  </a:cubicBezTo>
                  <a:cubicBezTo>
                    <a:pt x="93" y="71"/>
                    <a:pt x="88" y="71"/>
                    <a:pt x="88" y="73"/>
                  </a:cubicBezTo>
                  <a:close/>
                  <a:moveTo>
                    <a:pt x="96" y="125"/>
                  </a:moveTo>
                  <a:cubicBezTo>
                    <a:pt x="95" y="126"/>
                    <a:pt x="92" y="128"/>
                    <a:pt x="92" y="129"/>
                  </a:cubicBezTo>
                  <a:cubicBezTo>
                    <a:pt x="93" y="133"/>
                    <a:pt x="106" y="139"/>
                    <a:pt x="111" y="140"/>
                  </a:cubicBezTo>
                  <a:cubicBezTo>
                    <a:pt x="113" y="140"/>
                    <a:pt x="118" y="141"/>
                    <a:pt x="120" y="141"/>
                  </a:cubicBezTo>
                  <a:cubicBezTo>
                    <a:pt x="127" y="140"/>
                    <a:pt x="116" y="132"/>
                    <a:pt x="113" y="129"/>
                  </a:cubicBezTo>
                  <a:cubicBezTo>
                    <a:pt x="110" y="126"/>
                    <a:pt x="105" y="118"/>
                    <a:pt x="101" y="119"/>
                  </a:cubicBezTo>
                  <a:cubicBezTo>
                    <a:pt x="98" y="120"/>
                    <a:pt x="98" y="123"/>
                    <a:pt x="96" y="125"/>
                  </a:cubicBezTo>
                  <a:close/>
                  <a:moveTo>
                    <a:pt x="72" y="77"/>
                  </a:moveTo>
                  <a:cubicBezTo>
                    <a:pt x="72" y="77"/>
                    <a:pt x="76" y="79"/>
                    <a:pt x="77" y="79"/>
                  </a:cubicBezTo>
                  <a:cubicBezTo>
                    <a:pt x="78" y="79"/>
                    <a:pt x="79" y="78"/>
                    <a:pt x="80" y="79"/>
                  </a:cubicBezTo>
                  <a:cubicBezTo>
                    <a:pt x="81" y="81"/>
                    <a:pt x="81" y="82"/>
                    <a:pt x="81" y="83"/>
                  </a:cubicBezTo>
                  <a:cubicBezTo>
                    <a:pt x="80" y="83"/>
                    <a:pt x="78" y="85"/>
                    <a:pt x="77" y="85"/>
                  </a:cubicBezTo>
                  <a:cubicBezTo>
                    <a:pt x="76" y="84"/>
                    <a:pt x="73" y="80"/>
                    <a:pt x="72" y="79"/>
                  </a:cubicBezTo>
                  <a:cubicBezTo>
                    <a:pt x="72" y="79"/>
                    <a:pt x="71" y="77"/>
                    <a:pt x="72" y="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25"/>
            <p:cNvSpPr/>
            <p:nvPr/>
          </p:nvSpPr>
          <p:spPr bwMode="auto">
            <a:xfrm>
              <a:off x="3623" y="2496"/>
              <a:ext cx="319" cy="105"/>
            </a:xfrm>
            <a:custGeom>
              <a:avLst/>
              <a:gdLst>
                <a:gd name="T0" fmla="*/ 114 w 135"/>
                <a:gd name="T1" fmla="*/ 37 h 44"/>
                <a:gd name="T2" fmla="*/ 110 w 135"/>
                <a:gd name="T3" fmla="*/ 33 h 44"/>
                <a:gd name="T4" fmla="*/ 92 w 135"/>
                <a:gd name="T5" fmla="*/ 32 h 44"/>
                <a:gd name="T6" fmla="*/ 79 w 135"/>
                <a:gd name="T7" fmla="*/ 33 h 44"/>
                <a:gd name="T8" fmla="*/ 65 w 135"/>
                <a:gd name="T9" fmla="*/ 34 h 44"/>
                <a:gd name="T10" fmla="*/ 49 w 135"/>
                <a:gd name="T11" fmla="*/ 37 h 44"/>
                <a:gd name="T12" fmla="*/ 45 w 135"/>
                <a:gd name="T13" fmla="*/ 38 h 44"/>
                <a:gd name="T14" fmla="*/ 38 w 135"/>
                <a:gd name="T15" fmla="*/ 40 h 44"/>
                <a:gd name="T16" fmla="*/ 19 w 135"/>
                <a:gd name="T17" fmla="*/ 37 h 44"/>
                <a:gd name="T18" fmla="*/ 13 w 135"/>
                <a:gd name="T19" fmla="*/ 31 h 44"/>
                <a:gd name="T20" fmla="*/ 4 w 135"/>
                <a:gd name="T21" fmla="*/ 12 h 44"/>
                <a:gd name="T22" fmla="*/ 13 w 135"/>
                <a:gd name="T23" fmla="*/ 4 h 44"/>
                <a:gd name="T24" fmla="*/ 19 w 135"/>
                <a:gd name="T25" fmla="*/ 3 h 44"/>
                <a:gd name="T26" fmla="*/ 53 w 135"/>
                <a:gd name="T27" fmla="*/ 1 h 44"/>
                <a:gd name="T28" fmla="*/ 75 w 135"/>
                <a:gd name="T29" fmla="*/ 0 h 44"/>
                <a:gd name="T30" fmla="*/ 106 w 135"/>
                <a:gd name="T31" fmla="*/ 2 h 44"/>
                <a:gd name="T32" fmla="*/ 112 w 135"/>
                <a:gd name="T33" fmla="*/ 3 h 44"/>
                <a:gd name="T34" fmla="*/ 122 w 135"/>
                <a:gd name="T35" fmla="*/ 3 h 44"/>
                <a:gd name="T36" fmla="*/ 130 w 135"/>
                <a:gd name="T37" fmla="*/ 13 h 44"/>
                <a:gd name="T38" fmla="*/ 134 w 135"/>
                <a:gd name="T39" fmla="*/ 31 h 44"/>
                <a:gd name="T40" fmla="*/ 130 w 135"/>
                <a:gd name="T41" fmla="*/ 38 h 44"/>
                <a:gd name="T42" fmla="*/ 127 w 135"/>
                <a:gd name="T43" fmla="*/ 40 h 44"/>
                <a:gd name="T44" fmla="*/ 125 w 135"/>
                <a:gd name="T45" fmla="*/ 43 h 44"/>
                <a:gd name="T46" fmla="*/ 114 w 135"/>
                <a:gd name="T47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44">
                  <a:moveTo>
                    <a:pt x="114" y="37"/>
                  </a:moveTo>
                  <a:cubicBezTo>
                    <a:pt x="112" y="35"/>
                    <a:pt x="113" y="33"/>
                    <a:pt x="110" y="33"/>
                  </a:cubicBezTo>
                  <a:cubicBezTo>
                    <a:pt x="108" y="32"/>
                    <a:pt x="93" y="32"/>
                    <a:pt x="92" y="32"/>
                  </a:cubicBezTo>
                  <a:cubicBezTo>
                    <a:pt x="88" y="32"/>
                    <a:pt x="84" y="33"/>
                    <a:pt x="79" y="33"/>
                  </a:cubicBezTo>
                  <a:cubicBezTo>
                    <a:pt x="75" y="33"/>
                    <a:pt x="70" y="34"/>
                    <a:pt x="65" y="34"/>
                  </a:cubicBezTo>
                  <a:cubicBezTo>
                    <a:pt x="61" y="35"/>
                    <a:pt x="51" y="37"/>
                    <a:pt x="49" y="37"/>
                  </a:cubicBezTo>
                  <a:cubicBezTo>
                    <a:pt x="48" y="37"/>
                    <a:pt x="46" y="37"/>
                    <a:pt x="45" y="38"/>
                  </a:cubicBezTo>
                  <a:cubicBezTo>
                    <a:pt x="42" y="39"/>
                    <a:pt x="41" y="41"/>
                    <a:pt x="38" y="40"/>
                  </a:cubicBezTo>
                  <a:cubicBezTo>
                    <a:pt x="35" y="40"/>
                    <a:pt x="22" y="39"/>
                    <a:pt x="19" y="37"/>
                  </a:cubicBezTo>
                  <a:cubicBezTo>
                    <a:pt x="17" y="35"/>
                    <a:pt x="14" y="33"/>
                    <a:pt x="13" y="31"/>
                  </a:cubicBezTo>
                  <a:cubicBezTo>
                    <a:pt x="8" y="27"/>
                    <a:pt x="0" y="21"/>
                    <a:pt x="4" y="12"/>
                  </a:cubicBezTo>
                  <a:cubicBezTo>
                    <a:pt x="5" y="10"/>
                    <a:pt x="11" y="5"/>
                    <a:pt x="13" y="4"/>
                  </a:cubicBezTo>
                  <a:cubicBezTo>
                    <a:pt x="15" y="4"/>
                    <a:pt x="17" y="4"/>
                    <a:pt x="19" y="3"/>
                  </a:cubicBezTo>
                  <a:cubicBezTo>
                    <a:pt x="30" y="2"/>
                    <a:pt x="41" y="2"/>
                    <a:pt x="53" y="1"/>
                  </a:cubicBezTo>
                  <a:cubicBezTo>
                    <a:pt x="60" y="1"/>
                    <a:pt x="68" y="0"/>
                    <a:pt x="75" y="0"/>
                  </a:cubicBezTo>
                  <a:cubicBezTo>
                    <a:pt x="85" y="0"/>
                    <a:pt x="95" y="1"/>
                    <a:pt x="106" y="2"/>
                  </a:cubicBezTo>
                  <a:cubicBezTo>
                    <a:pt x="108" y="2"/>
                    <a:pt x="110" y="3"/>
                    <a:pt x="112" y="3"/>
                  </a:cubicBezTo>
                  <a:cubicBezTo>
                    <a:pt x="115" y="3"/>
                    <a:pt x="119" y="2"/>
                    <a:pt x="122" y="3"/>
                  </a:cubicBezTo>
                  <a:cubicBezTo>
                    <a:pt x="124" y="3"/>
                    <a:pt x="129" y="11"/>
                    <a:pt x="130" y="13"/>
                  </a:cubicBezTo>
                  <a:cubicBezTo>
                    <a:pt x="133" y="18"/>
                    <a:pt x="135" y="23"/>
                    <a:pt x="134" y="31"/>
                  </a:cubicBezTo>
                  <a:cubicBezTo>
                    <a:pt x="133" y="34"/>
                    <a:pt x="132" y="36"/>
                    <a:pt x="130" y="38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6" y="42"/>
                    <a:pt x="126" y="43"/>
                    <a:pt x="125" y="43"/>
                  </a:cubicBezTo>
                  <a:cubicBezTo>
                    <a:pt x="120" y="44"/>
                    <a:pt x="117" y="39"/>
                    <a:pt x="114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6"/>
            <p:cNvSpPr>
              <a:spLocks noEditPoints="1"/>
            </p:cNvSpPr>
            <p:nvPr/>
          </p:nvSpPr>
          <p:spPr bwMode="auto">
            <a:xfrm>
              <a:off x="3201" y="2345"/>
              <a:ext cx="374" cy="364"/>
            </a:xfrm>
            <a:custGeom>
              <a:avLst/>
              <a:gdLst>
                <a:gd name="T0" fmla="*/ 151 w 158"/>
                <a:gd name="T1" fmla="*/ 75 h 152"/>
                <a:gd name="T2" fmla="*/ 137 w 158"/>
                <a:gd name="T3" fmla="*/ 80 h 152"/>
                <a:gd name="T4" fmla="*/ 128 w 158"/>
                <a:gd name="T5" fmla="*/ 76 h 152"/>
                <a:gd name="T6" fmla="*/ 82 w 158"/>
                <a:gd name="T7" fmla="*/ 43 h 152"/>
                <a:gd name="T8" fmla="*/ 69 w 158"/>
                <a:gd name="T9" fmla="*/ 31 h 152"/>
                <a:gd name="T10" fmla="*/ 41 w 158"/>
                <a:gd name="T11" fmla="*/ 71 h 152"/>
                <a:gd name="T12" fmla="*/ 12 w 158"/>
                <a:gd name="T13" fmla="*/ 79 h 152"/>
                <a:gd name="T14" fmla="*/ 0 w 158"/>
                <a:gd name="T15" fmla="*/ 68 h 152"/>
                <a:gd name="T16" fmla="*/ 8 w 158"/>
                <a:gd name="T17" fmla="*/ 61 h 152"/>
                <a:gd name="T18" fmla="*/ 33 w 158"/>
                <a:gd name="T19" fmla="*/ 46 h 152"/>
                <a:gd name="T20" fmla="*/ 66 w 158"/>
                <a:gd name="T21" fmla="*/ 2 h 152"/>
                <a:gd name="T22" fmla="*/ 83 w 158"/>
                <a:gd name="T23" fmla="*/ 4 h 152"/>
                <a:gd name="T24" fmla="*/ 93 w 158"/>
                <a:gd name="T25" fmla="*/ 22 h 152"/>
                <a:gd name="T26" fmla="*/ 105 w 158"/>
                <a:gd name="T27" fmla="*/ 33 h 152"/>
                <a:gd name="T28" fmla="*/ 156 w 158"/>
                <a:gd name="T29" fmla="*/ 76 h 152"/>
                <a:gd name="T30" fmla="*/ 73 w 158"/>
                <a:gd name="T31" fmla="*/ 146 h 152"/>
                <a:gd name="T32" fmla="*/ 93 w 158"/>
                <a:gd name="T33" fmla="*/ 143 h 152"/>
                <a:gd name="T34" fmla="*/ 104 w 158"/>
                <a:gd name="T35" fmla="*/ 117 h 152"/>
                <a:gd name="T36" fmla="*/ 99 w 158"/>
                <a:gd name="T37" fmla="*/ 95 h 152"/>
                <a:gd name="T38" fmla="*/ 82 w 158"/>
                <a:gd name="T39" fmla="*/ 94 h 152"/>
                <a:gd name="T40" fmla="*/ 69 w 158"/>
                <a:gd name="T41" fmla="*/ 96 h 152"/>
                <a:gd name="T42" fmla="*/ 61 w 158"/>
                <a:gd name="T43" fmla="*/ 89 h 152"/>
                <a:gd name="T44" fmla="*/ 78 w 158"/>
                <a:gd name="T45" fmla="*/ 86 h 152"/>
                <a:gd name="T46" fmla="*/ 98 w 158"/>
                <a:gd name="T47" fmla="*/ 77 h 152"/>
                <a:gd name="T48" fmla="*/ 95 w 158"/>
                <a:gd name="T49" fmla="*/ 59 h 152"/>
                <a:gd name="T50" fmla="*/ 71 w 158"/>
                <a:gd name="T51" fmla="*/ 59 h 152"/>
                <a:gd name="T52" fmla="*/ 46 w 158"/>
                <a:gd name="T53" fmla="*/ 64 h 152"/>
                <a:gd name="T54" fmla="*/ 48 w 158"/>
                <a:gd name="T55" fmla="*/ 81 h 152"/>
                <a:gd name="T56" fmla="*/ 31 w 158"/>
                <a:gd name="T57" fmla="*/ 109 h 152"/>
                <a:gd name="T58" fmla="*/ 44 w 158"/>
                <a:gd name="T59" fmla="*/ 143 h 152"/>
                <a:gd name="T60" fmla="*/ 53 w 158"/>
                <a:gd name="T61" fmla="*/ 152 h 152"/>
                <a:gd name="T62" fmla="*/ 84 w 158"/>
                <a:gd name="T63" fmla="*/ 113 h 152"/>
                <a:gd name="T64" fmla="*/ 54 w 158"/>
                <a:gd name="T65" fmla="*/ 124 h 152"/>
                <a:gd name="T66" fmla="*/ 60 w 158"/>
                <a:gd name="T67" fmla="*/ 11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2">
                  <a:moveTo>
                    <a:pt x="156" y="76"/>
                  </a:moveTo>
                  <a:cubicBezTo>
                    <a:pt x="154" y="77"/>
                    <a:pt x="153" y="75"/>
                    <a:pt x="151" y="75"/>
                  </a:cubicBezTo>
                  <a:cubicBezTo>
                    <a:pt x="148" y="77"/>
                    <a:pt x="146" y="81"/>
                    <a:pt x="142" y="82"/>
                  </a:cubicBezTo>
                  <a:cubicBezTo>
                    <a:pt x="141" y="81"/>
                    <a:pt x="139" y="81"/>
                    <a:pt x="137" y="80"/>
                  </a:cubicBezTo>
                  <a:cubicBezTo>
                    <a:pt x="136" y="79"/>
                    <a:pt x="136" y="78"/>
                    <a:pt x="135" y="78"/>
                  </a:cubicBezTo>
                  <a:cubicBezTo>
                    <a:pt x="133" y="77"/>
                    <a:pt x="131" y="77"/>
                    <a:pt x="128" y="76"/>
                  </a:cubicBezTo>
                  <a:cubicBezTo>
                    <a:pt x="124" y="75"/>
                    <a:pt x="116" y="73"/>
                    <a:pt x="113" y="71"/>
                  </a:cubicBezTo>
                  <a:cubicBezTo>
                    <a:pt x="105" y="67"/>
                    <a:pt x="85" y="48"/>
                    <a:pt x="82" y="43"/>
                  </a:cubicBezTo>
                  <a:cubicBezTo>
                    <a:pt x="81" y="42"/>
                    <a:pt x="81" y="41"/>
                    <a:pt x="80" y="40"/>
                  </a:cubicBezTo>
                  <a:cubicBezTo>
                    <a:pt x="77" y="37"/>
                    <a:pt x="73" y="34"/>
                    <a:pt x="69" y="31"/>
                  </a:cubicBezTo>
                  <a:cubicBezTo>
                    <a:pt x="63" y="43"/>
                    <a:pt x="55" y="53"/>
                    <a:pt x="46" y="62"/>
                  </a:cubicBezTo>
                  <a:cubicBezTo>
                    <a:pt x="45" y="64"/>
                    <a:pt x="44" y="69"/>
                    <a:pt x="41" y="71"/>
                  </a:cubicBezTo>
                  <a:cubicBezTo>
                    <a:pt x="39" y="72"/>
                    <a:pt x="36" y="72"/>
                    <a:pt x="33" y="72"/>
                  </a:cubicBezTo>
                  <a:cubicBezTo>
                    <a:pt x="26" y="74"/>
                    <a:pt x="19" y="81"/>
                    <a:pt x="12" y="79"/>
                  </a:cubicBezTo>
                  <a:cubicBezTo>
                    <a:pt x="9" y="79"/>
                    <a:pt x="7" y="76"/>
                    <a:pt x="5" y="73"/>
                  </a:cubicBezTo>
                  <a:cubicBezTo>
                    <a:pt x="3" y="71"/>
                    <a:pt x="1" y="70"/>
                    <a:pt x="0" y="68"/>
                  </a:cubicBezTo>
                  <a:cubicBezTo>
                    <a:pt x="0" y="65"/>
                    <a:pt x="3" y="62"/>
                    <a:pt x="5" y="61"/>
                  </a:cubicBezTo>
                  <a:cubicBezTo>
                    <a:pt x="6" y="61"/>
                    <a:pt x="7" y="60"/>
                    <a:pt x="8" y="61"/>
                  </a:cubicBezTo>
                  <a:cubicBezTo>
                    <a:pt x="12" y="59"/>
                    <a:pt x="15" y="57"/>
                    <a:pt x="19" y="56"/>
                  </a:cubicBezTo>
                  <a:cubicBezTo>
                    <a:pt x="23" y="52"/>
                    <a:pt x="28" y="50"/>
                    <a:pt x="33" y="46"/>
                  </a:cubicBezTo>
                  <a:cubicBezTo>
                    <a:pt x="44" y="38"/>
                    <a:pt x="50" y="24"/>
                    <a:pt x="60" y="15"/>
                  </a:cubicBezTo>
                  <a:cubicBezTo>
                    <a:pt x="62" y="9"/>
                    <a:pt x="62" y="4"/>
                    <a:pt x="66" y="2"/>
                  </a:cubicBezTo>
                  <a:cubicBezTo>
                    <a:pt x="68" y="1"/>
                    <a:pt x="75" y="0"/>
                    <a:pt x="79" y="2"/>
                  </a:cubicBezTo>
                  <a:cubicBezTo>
                    <a:pt x="80" y="2"/>
                    <a:pt x="82" y="3"/>
                    <a:pt x="83" y="4"/>
                  </a:cubicBezTo>
                  <a:cubicBezTo>
                    <a:pt x="85" y="6"/>
                    <a:pt x="84" y="9"/>
                    <a:pt x="85" y="13"/>
                  </a:cubicBezTo>
                  <a:cubicBezTo>
                    <a:pt x="86" y="16"/>
                    <a:pt x="90" y="19"/>
                    <a:pt x="93" y="22"/>
                  </a:cubicBezTo>
                  <a:cubicBezTo>
                    <a:pt x="95" y="24"/>
                    <a:pt x="97" y="25"/>
                    <a:pt x="99" y="27"/>
                  </a:cubicBezTo>
                  <a:cubicBezTo>
                    <a:pt x="101" y="29"/>
                    <a:pt x="103" y="32"/>
                    <a:pt x="105" y="33"/>
                  </a:cubicBezTo>
                  <a:cubicBezTo>
                    <a:pt x="107" y="36"/>
                    <a:pt x="142" y="55"/>
                    <a:pt x="155" y="65"/>
                  </a:cubicBezTo>
                  <a:cubicBezTo>
                    <a:pt x="155" y="69"/>
                    <a:pt x="158" y="72"/>
                    <a:pt x="156" y="76"/>
                  </a:cubicBezTo>
                  <a:close/>
                  <a:moveTo>
                    <a:pt x="58" y="151"/>
                  </a:moveTo>
                  <a:cubicBezTo>
                    <a:pt x="61" y="148"/>
                    <a:pt x="67" y="145"/>
                    <a:pt x="73" y="146"/>
                  </a:cubicBezTo>
                  <a:cubicBezTo>
                    <a:pt x="77" y="146"/>
                    <a:pt x="80" y="150"/>
                    <a:pt x="84" y="150"/>
                  </a:cubicBezTo>
                  <a:cubicBezTo>
                    <a:pt x="88" y="148"/>
                    <a:pt x="91" y="146"/>
                    <a:pt x="93" y="143"/>
                  </a:cubicBezTo>
                  <a:cubicBezTo>
                    <a:pt x="93" y="141"/>
                    <a:pt x="93" y="141"/>
                    <a:pt x="92" y="140"/>
                  </a:cubicBezTo>
                  <a:cubicBezTo>
                    <a:pt x="94" y="138"/>
                    <a:pt x="103" y="124"/>
                    <a:pt x="104" y="117"/>
                  </a:cubicBezTo>
                  <a:cubicBezTo>
                    <a:pt x="108" y="115"/>
                    <a:pt x="110" y="112"/>
                    <a:pt x="108" y="107"/>
                  </a:cubicBezTo>
                  <a:cubicBezTo>
                    <a:pt x="108" y="105"/>
                    <a:pt x="103" y="97"/>
                    <a:pt x="99" y="95"/>
                  </a:cubicBezTo>
                  <a:cubicBezTo>
                    <a:pt x="96" y="94"/>
                    <a:pt x="92" y="92"/>
                    <a:pt x="91" y="92"/>
                  </a:cubicBezTo>
                  <a:cubicBezTo>
                    <a:pt x="88" y="91"/>
                    <a:pt x="85" y="93"/>
                    <a:pt x="82" y="94"/>
                  </a:cubicBezTo>
                  <a:cubicBezTo>
                    <a:pt x="81" y="94"/>
                    <a:pt x="79" y="94"/>
                    <a:pt x="78" y="94"/>
                  </a:cubicBezTo>
                  <a:cubicBezTo>
                    <a:pt x="75" y="94"/>
                    <a:pt x="72" y="96"/>
                    <a:pt x="69" y="96"/>
                  </a:cubicBezTo>
                  <a:cubicBezTo>
                    <a:pt x="62" y="98"/>
                    <a:pt x="55" y="100"/>
                    <a:pt x="48" y="99"/>
                  </a:cubicBezTo>
                  <a:cubicBezTo>
                    <a:pt x="51" y="94"/>
                    <a:pt x="55" y="90"/>
                    <a:pt x="61" y="89"/>
                  </a:cubicBezTo>
                  <a:cubicBezTo>
                    <a:pt x="65" y="89"/>
                    <a:pt x="70" y="91"/>
                    <a:pt x="73" y="89"/>
                  </a:cubicBezTo>
                  <a:cubicBezTo>
                    <a:pt x="76" y="89"/>
                    <a:pt x="77" y="87"/>
                    <a:pt x="78" y="86"/>
                  </a:cubicBezTo>
                  <a:cubicBezTo>
                    <a:pt x="80" y="85"/>
                    <a:pt x="82" y="84"/>
                    <a:pt x="84" y="83"/>
                  </a:cubicBezTo>
                  <a:cubicBezTo>
                    <a:pt x="88" y="80"/>
                    <a:pt x="93" y="79"/>
                    <a:pt x="98" y="77"/>
                  </a:cubicBezTo>
                  <a:cubicBezTo>
                    <a:pt x="100" y="75"/>
                    <a:pt x="100" y="71"/>
                    <a:pt x="100" y="68"/>
                  </a:cubicBezTo>
                  <a:cubicBezTo>
                    <a:pt x="101" y="63"/>
                    <a:pt x="98" y="61"/>
                    <a:pt x="95" y="59"/>
                  </a:cubicBezTo>
                  <a:cubicBezTo>
                    <a:pt x="91" y="59"/>
                    <a:pt x="85" y="57"/>
                    <a:pt x="79" y="58"/>
                  </a:cubicBezTo>
                  <a:cubicBezTo>
                    <a:pt x="76" y="58"/>
                    <a:pt x="74" y="59"/>
                    <a:pt x="71" y="59"/>
                  </a:cubicBezTo>
                  <a:cubicBezTo>
                    <a:pt x="67" y="59"/>
                    <a:pt x="62" y="59"/>
                    <a:pt x="57" y="61"/>
                  </a:cubicBezTo>
                  <a:cubicBezTo>
                    <a:pt x="53" y="62"/>
                    <a:pt x="48" y="63"/>
                    <a:pt x="46" y="64"/>
                  </a:cubicBezTo>
                  <a:cubicBezTo>
                    <a:pt x="43" y="66"/>
                    <a:pt x="41" y="74"/>
                    <a:pt x="44" y="79"/>
                  </a:cubicBezTo>
                  <a:cubicBezTo>
                    <a:pt x="45" y="80"/>
                    <a:pt x="47" y="80"/>
                    <a:pt x="48" y="81"/>
                  </a:cubicBezTo>
                  <a:cubicBezTo>
                    <a:pt x="42" y="86"/>
                    <a:pt x="38" y="93"/>
                    <a:pt x="33" y="99"/>
                  </a:cubicBezTo>
                  <a:cubicBezTo>
                    <a:pt x="33" y="102"/>
                    <a:pt x="31" y="104"/>
                    <a:pt x="31" y="109"/>
                  </a:cubicBezTo>
                  <a:cubicBezTo>
                    <a:pt x="31" y="112"/>
                    <a:pt x="33" y="117"/>
                    <a:pt x="34" y="121"/>
                  </a:cubicBezTo>
                  <a:cubicBezTo>
                    <a:pt x="36" y="129"/>
                    <a:pt x="40" y="137"/>
                    <a:pt x="44" y="143"/>
                  </a:cubicBezTo>
                  <a:cubicBezTo>
                    <a:pt x="45" y="146"/>
                    <a:pt x="46" y="149"/>
                    <a:pt x="48" y="151"/>
                  </a:cubicBezTo>
                  <a:cubicBezTo>
                    <a:pt x="49" y="151"/>
                    <a:pt x="50" y="151"/>
                    <a:pt x="53" y="152"/>
                  </a:cubicBezTo>
                  <a:cubicBezTo>
                    <a:pt x="56" y="152"/>
                    <a:pt x="57" y="152"/>
                    <a:pt x="58" y="151"/>
                  </a:cubicBezTo>
                  <a:close/>
                  <a:moveTo>
                    <a:pt x="84" y="113"/>
                  </a:moveTo>
                  <a:cubicBezTo>
                    <a:pt x="81" y="118"/>
                    <a:pt x="78" y="122"/>
                    <a:pt x="73" y="125"/>
                  </a:cubicBezTo>
                  <a:cubicBezTo>
                    <a:pt x="68" y="123"/>
                    <a:pt x="60" y="126"/>
                    <a:pt x="54" y="124"/>
                  </a:cubicBezTo>
                  <a:cubicBezTo>
                    <a:pt x="54" y="124"/>
                    <a:pt x="54" y="124"/>
                    <a:pt x="54" y="123"/>
                  </a:cubicBezTo>
                  <a:cubicBezTo>
                    <a:pt x="53" y="120"/>
                    <a:pt x="57" y="120"/>
                    <a:pt x="60" y="119"/>
                  </a:cubicBezTo>
                  <a:cubicBezTo>
                    <a:pt x="67" y="117"/>
                    <a:pt x="75" y="114"/>
                    <a:pt x="84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27"/>
            <p:cNvSpPr>
              <a:spLocks noEditPoints="1"/>
            </p:cNvSpPr>
            <p:nvPr/>
          </p:nvSpPr>
          <p:spPr bwMode="auto">
            <a:xfrm>
              <a:off x="2764" y="2362"/>
              <a:ext cx="383" cy="332"/>
            </a:xfrm>
            <a:custGeom>
              <a:avLst/>
              <a:gdLst>
                <a:gd name="T0" fmla="*/ 63 w 162"/>
                <a:gd name="T1" fmla="*/ 43 h 139"/>
                <a:gd name="T2" fmla="*/ 63 w 162"/>
                <a:gd name="T3" fmla="*/ 61 h 139"/>
                <a:gd name="T4" fmla="*/ 59 w 162"/>
                <a:gd name="T5" fmla="*/ 86 h 139"/>
                <a:gd name="T6" fmla="*/ 58 w 162"/>
                <a:gd name="T7" fmla="*/ 127 h 139"/>
                <a:gd name="T8" fmla="*/ 39 w 162"/>
                <a:gd name="T9" fmla="*/ 127 h 139"/>
                <a:gd name="T10" fmla="*/ 14 w 162"/>
                <a:gd name="T11" fmla="*/ 109 h 139"/>
                <a:gd name="T12" fmla="*/ 6 w 162"/>
                <a:gd name="T13" fmla="*/ 104 h 139"/>
                <a:gd name="T14" fmla="*/ 13 w 162"/>
                <a:gd name="T15" fmla="*/ 88 h 139"/>
                <a:gd name="T16" fmla="*/ 22 w 162"/>
                <a:gd name="T17" fmla="*/ 81 h 139"/>
                <a:gd name="T18" fmla="*/ 28 w 162"/>
                <a:gd name="T19" fmla="*/ 74 h 139"/>
                <a:gd name="T20" fmla="*/ 50 w 162"/>
                <a:gd name="T21" fmla="*/ 48 h 139"/>
                <a:gd name="T22" fmla="*/ 51 w 162"/>
                <a:gd name="T23" fmla="*/ 44 h 139"/>
                <a:gd name="T24" fmla="*/ 35 w 162"/>
                <a:gd name="T25" fmla="*/ 51 h 139"/>
                <a:gd name="T26" fmla="*/ 26 w 162"/>
                <a:gd name="T27" fmla="*/ 36 h 139"/>
                <a:gd name="T28" fmla="*/ 41 w 162"/>
                <a:gd name="T29" fmla="*/ 15 h 139"/>
                <a:gd name="T30" fmla="*/ 62 w 162"/>
                <a:gd name="T31" fmla="*/ 1 h 139"/>
                <a:gd name="T32" fmla="*/ 68 w 162"/>
                <a:gd name="T33" fmla="*/ 25 h 139"/>
                <a:gd name="T34" fmla="*/ 110 w 162"/>
                <a:gd name="T35" fmla="*/ 12 h 139"/>
                <a:gd name="T36" fmla="*/ 101 w 162"/>
                <a:gd name="T37" fmla="*/ 28 h 139"/>
                <a:gd name="T38" fmla="*/ 124 w 162"/>
                <a:gd name="T39" fmla="*/ 31 h 139"/>
                <a:gd name="T40" fmla="*/ 137 w 162"/>
                <a:gd name="T41" fmla="*/ 18 h 139"/>
                <a:gd name="T42" fmla="*/ 110 w 162"/>
                <a:gd name="T43" fmla="*/ 12 h 139"/>
                <a:gd name="T44" fmla="*/ 161 w 162"/>
                <a:gd name="T45" fmla="*/ 51 h 139"/>
                <a:gd name="T46" fmla="*/ 162 w 162"/>
                <a:gd name="T47" fmla="*/ 46 h 139"/>
                <a:gd name="T48" fmla="*/ 148 w 162"/>
                <a:gd name="T49" fmla="*/ 36 h 139"/>
                <a:gd name="T50" fmla="*/ 112 w 162"/>
                <a:gd name="T51" fmla="*/ 42 h 139"/>
                <a:gd name="T52" fmla="*/ 86 w 162"/>
                <a:gd name="T53" fmla="*/ 46 h 139"/>
                <a:gd name="T54" fmla="*/ 73 w 162"/>
                <a:gd name="T55" fmla="*/ 57 h 139"/>
                <a:gd name="T56" fmla="*/ 87 w 162"/>
                <a:gd name="T57" fmla="*/ 72 h 139"/>
                <a:gd name="T58" fmla="*/ 110 w 162"/>
                <a:gd name="T59" fmla="*/ 63 h 139"/>
                <a:gd name="T60" fmla="*/ 114 w 162"/>
                <a:gd name="T61" fmla="*/ 88 h 139"/>
                <a:gd name="T62" fmla="*/ 77 w 162"/>
                <a:gd name="T63" fmla="*/ 109 h 139"/>
                <a:gd name="T64" fmla="*/ 76 w 162"/>
                <a:gd name="T65" fmla="*/ 113 h 139"/>
                <a:gd name="T66" fmla="*/ 96 w 162"/>
                <a:gd name="T67" fmla="*/ 132 h 139"/>
                <a:gd name="T68" fmla="*/ 122 w 162"/>
                <a:gd name="T69" fmla="*/ 138 h 139"/>
                <a:gd name="T70" fmla="*/ 134 w 162"/>
                <a:gd name="T71" fmla="*/ 118 h 139"/>
                <a:gd name="T72" fmla="*/ 135 w 162"/>
                <a:gd name="T73" fmla="*/ 107 h 139"/>
                <a:gd name="T74" fmla="*/ 135 w 162"/>
                <a:gd name="T75" fmla="*/ 73 h 139"/>
                <a:gd name="T76" fmla="*/ 138 w 162"/>
                <a:gd name="T77" fmla="*/ 58 h 139"/>
                <a:gd name="T78" fmla="*/ 155 w 162"/>
                <a:gd name="T79" fmla="*/ 5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39">
                  <a:moveTo>
                    <a:pt x="59" y="35"/>
                  </a:moveTo>
                  <a:cubicBezTo>
                    <a:pt x="61" y="37"/>
                    <a:pt x="62" y="40"/>
                    <a:pt x="63" y="43"/>
                  </a:cubicBezTo>
                  <a:cubicBezTo>
                    <a:pt x="64" y="44"/>
                    <a:pt x="64" y="45"/>
                    <a:pt x="64" y="47"/>
                  </a:cubicBezTo>
                  <a:cubicBezTo>
                    <a:pt x="63" y="51"/>
                    <a:pt x="65" y="56"/>
                    <a:pt x="63" y="61"/>
                  </a:cubicBezTo>
                  <a:cubicBezTo>
                    <a:pt x="63" y="62"/>
                    <a:pt x="60" y="71"/>
                    <a:pt x="58" y="72"/>
                  </a:cubicBezTo>
                  <a:cubicBezTo>
                    <a:pt x="57" y="76"/>
                    <a:pt x="59" y="81"/>
                    <a:pt x="59" y="86"/>
                  </a:cubicBezTo>
                  <a:cubicBezTo>
                    <a:pt x="59" y="93"/>
                    <a:pt x="56" y="105"/>
                    <a:pt x="56" y="113"/>
                  </a:cubicBezTo>
                  <a:cubicBezTo>
                    <a:pt x="57" y="118"/>
                    <a:pt x="59" y="124"/>
                    <a:pt x="58" y="127"/>
                  </a:cubicBezTo>
                  <a:cubicBezTo>
                    <a:pt x="57" y="131"/>
                    <a:pt x="53" y="131"/>
                    <a:pt x="51" y="133"/>
                  </a:cubicBezTo>
                  <a:cubicBezTo>
                    <a:pt x="45" y="133"/>
                    <a:pt x="42" y="129"/>
                    <a:pt x="39" y="127"/>
                  </a:cubicBezTo>
                  <a:cubicBezTo>
                    <a:pt x="35" y="120"/>
                    <a:pt x="35" y="110"/>
                    <a:pt x="35" y="100"/>
                  </a:cubicBezTo>
                  <a:cubicBezTo>
                    <a:pt x="28" y="103"/>
                    <a:pt x="22" y="107"/>
                    <a:pt x="14" y="109"/>
                  </a:cubicBezTo>
                  <a:cubicBezTo>
                    <a:pt x="13" y="109"/>
                    <a:pt x="12" y="108"/>
                    <a:pt x="11" y="107"/>
                  </a:cubicBezTo>
                  <a:cubicBezTo>
                    <a:pt x="10" y="107"/>
                    <a:pt x="6" y="105"/>
                    <a:pt x="6" y="104"/>
                  </a:cubicBezTo>
                  <a:cubicBezTo>
                    <a:pt x="4" y="103"/>
                    <a:pt x="1" y="103"/>
                    <a:pt x="1" y="101"/>
                  </a:cubicBezTo>
                  <a:cubicBezTo>
                    <a:pt x="0" y="96"/>
                    <a:pt x="9" y="91"/>
                    <a:pt x="13" y="88"/>
                  </a:cubicBezTo>
                  <a:cubicBezTo>
                    <a:pt x="14" y="88"/>
                    <a:pt x="14" y="87"/>
                    <a:pt x="15" y="86"/>
                  </a:cubicBezTo>
                  <a:cubicBezTo>
                    <a:pt x="18" y="84"/>
                    <a:pt x="20" y="83"/>
                    <a:pt x="22" y="81"/>
                  </a:cubicBezTo>
                  <a:cubicBezTo>
                    <a:pt x="23" y="79"/>
                    <a:pt x="24" y="78"/>
                    <a:pt x="25" y="77"/>
                  </a:cubicBezTo>
                  <a:cubicBezTo>
                    <a:pt x="26" y="75"/>
                    <a:pt x="27" y="75"/>
                    <a:pt x="28" y="74"/>
                  </a:cubicBezTo>
                  <a:cubicBezTo>
                    <a:pt x="30" y="72"/>
                    <a:pt x="30" y="71"/>
                    <a:pt x="31" y="70"/>
                  </a:cubicBezTo>
                  <a:cubicBezTo>
                    <a:pt x="37" y="62"/>
                    <a:pt x="44" y="55"/>
                    <a:pt x="50" y="48"/>
                  </a:cubicBezTo>
                  <a:cubicBezTo>
                    <a:pt x="51" y="47"/>
                    <a:pt x="53" y="47"/>
                    <a:pt x="53" y="45"/>
                  </a:cubicBezTo>
                  <a:cubicBezTo>
                    <a:pt x="53" y="44"/>
                    <a:pt x="51" y="45"/>
                    <a:pt x="51" y="44"/>
                  </a:cubicBezTo>
                  <a:cubicBezTo>
                    <a:pt x="48" y="45"/>
                    <a:pt x="46" y="50"/>
                    <a:pt x="45" y="51"/>
                  </a:cubicBezTo>
                  <a:cubicBezTo>
                    <a:pt x="45" y="51"/>
                    <a:pt x="38" y="51"/>
                    <a:pt x="35" y="51"/>
                  </a:cubicBezTo>
                  <a:cubicBezTo>
                    <a:pt x="33" y="50"/>
                    <a:pt x="31" y="50"/>
                    <a:pt x="29" y="49"/>
                  </a:cubicBezTo>
                  <a:cubicBezTo>
                    <a:pt x="27" y="46"/>
                    <a:pt x="25" y="42"/>
                    <a:pt x="26" y="36"/>
                  </a:cubicBezTo>
                  <a:cubicBezTo>
                    <a:pt x="27" y="33"/>
                    <a:pt x="29" y="29"/>
                    <a:pt x="31" y="27"/>
                  </a:cubicBezTo>
                  <a:cubicBezTo>
                    <a:pt x="34" y="23"/>
                    <a:pt x="37" y="19"/>
                    <a:pt x="41" y="15"/>
                  </a:cubicBezTo>
                  <a:cubicBezTo>
                    <a:pt x="45" y="10"/>
                    <a:pt x="50" y="4"/>
                    <a:pt x="53" y="2"/>
                  </a:cubicBezTo>
                  <a:cubicBezTo>
                    <a:pt x="56" y="1"/>
                    <a:pt x="60" y="0"/>
                    <a:pt x="62" y="1"/>
                  </a:cubicBezTo>
                  <a:cubicBezTo>
                    <a:pt x="64" y="2"/>
                    <a:pt x="65" y="6"/>
                    <a:pt x="67" y="8"/>
                  </a:cubicBezTo>
                  <a:cubicBezTo>
                    <a:pt x="68" y="13"/>
                    <a:pt x="71" y="20"/>
                    <a:pt x="68" y="25"/>
                  </a:cubicBezTo>
                  <a:cubicBezTo>
                    <a:pt x="65" y="29"/>
                    <a:pt x="61" y="32"/>
                    <a:pt x="59" y="35"/>
                  </a:cubicBezTo>
                  <a:close/>
                  <a:moveTo>
                    <a:pt x="110" y="12"/>
                  </a:moveTo>
                  <a:cubicBezTo>
                    <a:pt x="105" y="13"/>
                    <a:pt x="92" y="17"/>
                    <a:pt x="92" y="21"/>
                  </a:cubicBezTo>
                  <a:cubicBezTo>
                    <a:pt x="92" y="24"/>
                    <a:pt x="100" y="27"/>
                    <a:pt x="101" y="28"/>
                  </a:cubicBezTo>
                  <a:cubicBezTo>
                    <a:pt x="102" y="29"/>
                    <a:pt x="102" y="32"/>
                    <a:pt x="104" y="31"/>
                  </a:cubicBezTo>
                  <a:cubicBezTo>
                    <a:pt x="110" y="31"/>
                    <a:pt x="117" y="32"/>
                    <a:pt x="124" y="31"/>
                  </a:cubicBezTo>
                  <a:cubicBezTo>
                    <a:pt x="127" y="30"/>
                    <a:pt x="130" y="27"/>
                    <a:pt x="133" y="28"/>
                  </a:cubicBezTo>
                  <a:cubicBezTo>
                    <a:pt x="134" y="24"/>
                    <a:pt x="137" y="22"/>
                    <a:pt x="137" y="18"/>
                  </a:cubicBezTo>
                  <a:cubicBezTo>
                    <a:pt x="136" y="14"/>
                    <a:pt x="133" y="13"/>
                    <a:pt x="132" y="10"/>
                  </a:cubicBezTo>
                  <a:cubicBezTo>
                    <a:pt x="125" y="8"/>
                    <a:pt x="117" y="10"/>
                    <a:pt x="110" y="12"/>
                  </a:cubicBezTo>
                  <a:close/>
                  <a:moveTo>
                    <a:pt x="160" y="52"/>
                  </a:moveTo>
                  <a:cubicBezTo>
                    <a:pt x="160" y="52"/>
                    <a:pt x="161" y="52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0"/>
                    <a:pt x="162" y="48"/>
                    <a:pt x="162" y="46"/>
                  </a:cubicBezTo>
                  <a:cubicBezTo>
                    <a:pt x="162" y="43"/>
                    <a:pt x="156" y="37"/>
                    <a:pt x="154" y="36"/>
                  </a:cubicBezTo>
                  <a:cubicBezTo>
                    <a:pt x="152" y="35"/>
                    <a:pt x="150" y="35"/>
                    <a:pt x="148" y="36"/>
                  </a:cubicBezTo>
                  <a:cubicBezTo>
                    <a:pt x="144" y="36"/>
                    <a:pt x="139" y="37"/>
                    <a:pt x="133" y="38"/>
                  </a:cubicBezTo>
                  <a:cubicBezTo>
                    <a:pt x="127" y="38"/>
                    <a:pt x="119" y="40"/>
                    <a:pt x="112" y="42"/>
                  </a:cubicBezTo>
                  <a:cubicBezTo>
                    <a:pt x="101" y="45"/>
                    <a:pt x="92" y="48"/>
                    <a:pt x="84" y="50"/>
                  </a:cubicBezTo>
                  <a:cubicBezTo>
                    <a:pt x="83" y="48"/>
                    <a:pt x="86" y="48"/>
                    <a:pt x="86" y="46"/>
                  </a:cubicBezTo>
                  <a:cubicBezTo>
                    <a:pt x="84" y="46"/>
                    <a:pt x="81" y="49"/>
                    <a:pt x="79" y="51"/>
                  </a:cubicBezTo>
                  <a:cubicBezTo>
                    <a:pt x="77" y="53"/>
                    <a:pt x="74" y="56"/>
                    <a:pt x="73" y="57"/>
                  </a:cubicBezTo>
                  <a:cubicBezTo>
                    <a:pt x="70" y="63"/>
                    <a:pt x="73" y="69"/>
                    <a:pt x="77" y="72"/>
                  </a:cubicBezTo>
                  <a:cubicBezTo>
                    <a:pt x="81" y="72"/>
                    <a:pt x="84" y="73"/>
                    <a:pt x="87" y="72"/>
                  </a:cubicBezTo>
                  <a:cubicBezTo>
                    <a:pt x="89" y="72"/>
                    <a:pt x="91" y="70"/>
                    <a:pt x="92" y="70"/>
                  </a:cubicBezTo>
                  <a:cubicBezTo>
                    <a:pt x="98" y="67"/>
                    <a:pt x="104" y="65"/>
                    <a:pt x="110" y="63"/>
                  </a:cubicBezTo>
                  <a:cubicBezTo>
                    <a:pt x="113" y="68"/>
                    <a:pt x="111" y="73"/>
                    <a:pt x="112" y="79"/>
                  </a:cubicBezTo>
                  <a:cubicBezTo>
                    <a:pt x="112" y="82"/>
                    <a:pt x="113" y="85"/>
                    <a:pt x="114" y="88"/>
                  </a:cubicBezTo>
                  <a:cubicBezTo>
                    <a:pt x="114" y="96"/>
                    <a:pt x="114" y="104"/>
                    <a:pt x="112" y="111"/>
                  </a:cubicBezTo>
                  <a:cubicBezTo>
                    <a:pt x="100" y="110"/>
                    <a:pt x="87" y="110"/>
                    <a:pt x="77" y="109"/>
                  </a:cubicBezTo>
                  <a:cubicBezTo>
                    <a:pt x="77" y="111"/>
                    <a:pt x="79" y="112"/>
                    <a:pt x="77" y="113"/>
                  </a:cubicBezTo>
                  <a:cubicBezTo>
                    <a:pt x="77" y="112"/>
                    <a:pt x="76" y="112"/>
                    <a:pt x="76" y="113"/>
                  </a:cubicBezTo>
                  <a:cubicBezTo>
                    <a:pt x="80" y="116"/>
                    <a:pt x="85" y="117"/>
                    <a:pt x="89" y="120"/>
                  </a:cubicBezTo>
                  <a:cubicBezTo>
                    <a:pt x="91" y="126"/>
                    <a:pt x="96" y="131"/>
                    <a:pt x="96" y="132"/>
                  </a:cubicBezTo>
                  <a:cubicBezTo>
                    <a:pt x="99" y="134"/>
                    <a:pt x="104" y="135"/>
                    <a:pt x="109" y="136"/>
                  </a:cubicBezTo>
                  <a:cubicBezTo>
                    <a:pt x="113" y="138"/>
                    <a:pt x="119" y="139"/>
                    <a:pt x="122" y="138"/>
                  </a:cubicBezTo>
                  <a:cubicBezTo>
                    <a:pt x="126" y="138"/>
                    <a:pt x="131" y="133"/>
                    <a:pt x="132" y="131"/>
                  </a:cubicBezTo>
                  <a:cubicBezTo>
                    <a:pt x="134" y="128"/>
                    <a:pt x="133" y="122"/>
                    <a:pt x="134" y="118"/>
                  </a:cubicBezTo>
                  <a:cubicBezTo>
                    <a:pt x="134" y="116"/>
                    <a:pt x="136" y="114"/>
                    <a:pt x="136" y="113"/>
                  </a:cubicBezTo>
                  <a:cubicBezTo>
                    <a:pt x="136" y="111"/>
                    <a:pt x="135" y="109"/>
                    <a:pt x="135" y="107"/>
                  </a:cubicBezTo>
                  <a:cubicBezTo>
                    <a:pt x="136" y="102"/>
                    <a:pt x="136" y="96"/>
                    <a:pt x="136" y="91"/>
                  </a:cubicBezTo>
                  <a:cubicBezTo>
                    <a:pt x="136" y="84"/>
                    <a:pt x="135" y="78"/>
                    <a:pt x="135" y="73"/>
                  </a:cubicBezTo>
                  <a:cubicBezTo>
                    <a:pt x="134" y="68"/>
                    <a:pt x="131" y="64"/>
                    <a:pt x="131" y="60"/>
                  </a:cubicBezTo>
                  <a:cubicBezTo>
                    <a:pt x="132" y="57"/>
                    <a:pt x="135" y="58"/>
                    <a:pt x="138" y="58"/>
                  </a:cubicBezTo>
                  <a:cubicBezTo>
                    <a:pt x="142" y="58"/>
                    <a:pt x="147" y="56"/>
                    <a:pt x="151" y="55"/>
                  </a:cubicBezTo>
                  <a:cubicBezTo>
                    <a:pt x="152" y="55"/>
                    <a:pt x="153" y="56"/>
                    <a:pt x="155" y="55"/>
                  </a:cubicBezTo>
                  <a:cubicBezTo>
                    <a:pt x="157" y="55"/>
                    <a:pt x="158" y="53"/>
                    <a:pt x="16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28"/>
            <p:cNvSpPr>
              <a:spLocks noEditPoints="1"/>
            </p:cNvSpPr>
            <p:nvPr/>
          </p:nvSpPr>
          <p:spPr bwMode="auto">
            <a:xfrm>
              <a:off x="2328" y="2353"/>
              <a:ext cx="386" cy="344"/>
            </a:xfrm>
            <a:custGeom>
              <a:avLst/>
              <a:gdLst>
                <a:gd name="T0" fmla="*/ 0 w 163"/>
                <a:gd name="T1" fmla="*/ 97 h 144"/>
                <a:gd name="T2" fmla="*/ 52 w 163"/>
                <a:gd name="T3" fmla="*/ 67 h 144"/>
                <a:gd name="T4" fmla="*/ 38 w 163"/>
                <a:gd name="T5" fmla="*/ 66 h 144"/>
                <a:gd name="T6" fmla="*/ 20 w 163"/>
                <a:gd name="T7" fmla="*/ 49 h 144"/>
                <a:gd name="T8" fmla="*/ 44 w 163"/>
                <a:gd name="T9" fmla="*/ 3 h 144"/>
                <a:gd name="T10" fmla="*/ 57 w 163"/>
                <a:gd name="T11" fmla="*/ 4 h 144"/>
                <a:gd name="T12" fmla="*/ 76 w 163"/>
                <a:gd name="T13" fmla="*/ 31 h 144"/>
                <a:gd name="T14" fmla="*/ 76 w 163"/>
                <a:gd name="T15" fmla="*/ 39 h 144"/>
                <a:gd name="T16" fmla="*/ 67 w 163"/>
                <a:gd name="T17" fmla="*/ 53 h 144"/>
                <a:gd name="T18" fmla="*/ 84 w 163"/>
                <a:gd name="T19" fmla="*/ 65 h 144"/>
                <a:gd name="T20" fmla="*/ 81 w 163"/>
                <a:gd name="T21" fmla="*/ 79 h 144"/>
                <a:gd name="T22" fmla="*/ 69 w 163"/>
                <a:gd name="T23" fmla="*/ 95 h 144"/>
                <a:gd name="T24" fmla="*/ 89 w 163"/>
                <a:gd name="T25" fmla="*/ 118 h 144"/>
                <a:gd name="T26" fmla="*/ 69 w 163"/>
                <a:gd name="T27" fmla="*/ 125 h 144"/>
                <a:gd name="T28" fmla="*/ 59 w 163"/>
                <a:gd name="T29" fmla="*/ 117 h 144"/>
                <a:gd name="T30" fmla="*/ 20 w 163"/>
                <a:gd name="T31" fmla="*/ 129 h 144"/>
                <a:gd name="T32" fmla="*/ 23 w 163"/>
                <a:gd name="T33" fmla="*/ 121 h 144"/>
                <a:gd name="T34" fmla="*/ 37 w 163"/>
                <a:gd name="T35" fmla="*/ 107 h 144"/>
                <a:gd name="T36" fmla="*/ 39 w 163"/>
                <a:gd name="T37" fmla="*/ 97 h 144"/>
                <a:gd name="T38" fmla="*/ 8 w 163"/>
                <a:gd name="T39" fmla="*/ 112 h 144"/>
                <a:gd name="T40" fmla="*/ 162 w 163"/>
                <a:gd name="T41" fmla="*/ 62 h 144"/>
                <a:gd name="T42" fmla="*/ 150 w 163"/>
                <a:gd name="T43" fmla="*/ 103 h 144"/>
                <a:gd name="T44" fmla="*/ 145 w 163"/>
                <a:gd name="T45" fmla="*/ 107 h 144"/>
                <a:gd name="T46" fmla="*/ 143 w 163"/>
                <a:gd name="T47" fmla="*/ 109 h 144"/>
                <a:gd name="T48" fmla="*/ 136 w 163"/>
                <a:gd name="T49" fmla="*/ 107 h 144"/>
                <a:gd name="T50" fmla="*/ 118 w 163"/>
                <a:gd name="T51" fmla="*/ 115 h 144"/>
                <a:gd name="T52" fmla="*/ 94 w 163"/>
                <a:gd name="T53" fmla="*/ 92 h 144"/>
                <a:gd name="T54" fmla="*/ 88 w 163"/>
                <a:gd name="T55" fmla="*/ 65 h 144"/>
                <a:gd name="T56" fmla="*/ 88 w 163"/>
                <a:gd name="T57" fmla="*/ 52 h 144"/>
                <a:gd name="T58" fmla="*/ 98 w 163"/>
                <a:gd name="T59" fmla="*/ 45 h 144"/>
                <a:gd name="T60" fmla="*/ 122 w 163"/>
                <a:gd name="T61" fmla="*/ 37 h 144"/>
                <a:gd name="T62" fmla="*/ 147 w 163"/>
                <a:gd name="T63" fmla="*/ 39 h 144"/>
                <a:gd name="T64" fmla="*/ 160 w 163"/>
                <a:gd name="T65" fmla="*/ 49 h 144"/>
                <a:gd name="T66" fmla="*/ 162 w 163"/>
                <a:gd name="T67" fmla="*/ 62 h 144"/>
                <a:gd name="T68" fmla="*/ 134 w 163"/>
                <a:gd name="T69" fmla="*/ 62 h 144"/>
                <a:gd name="T70" fmla="*/ 127 w 163"/>
                <a:gd name="T71" fmla="*/ 63 h 144"/>
                <a:gd name="T72" fmla="*/ 112 w 163"/>
                <a:gd name="T73" fmla="*/ 72 h 144"/>
                <a:gd name="T74" fmla="*/ 124 w 163"/>
                <a:gd name="T75" fmla="*/ 8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44">
                  <a:moveTo>
                    <a:pt x="0" y="103"/>
                  </a:moveTo>
                  <a:cubicBezTo>
                    <a:pt x="0" y="101"/>
                    <a:pt x="0" y="99"/>
                    <a:pt x="0" y="97"/>
                  </a:cubicBezTo>
                  <a:cubicBezTo>
                    <a:pt x="1" y="92"/>
                    <a:pt x="5" y="92"/>
                    <a:pt x="9" y="89"/>
                  </a:cubicBezTo>
                  <a:cubicBezTo>
                    <a:pt x="15" y="86"/>
                    <a:pt x="49" y="68"/>
                    <a:pt x="52" y="67"/>
                  </a:cubicBezTo>
                  <a:cubicBezTo>
                    <a:pt x="53" y="64"/>
                    <a:pt x="53" y="60"/>
                    <a:pt x="54" y="58"/>
                  </a:cubicBezTo>
                  <a:cubicBezTo>
                    <a:pt x="48" y="58"/>
                    <a:pt x="44" y="64"/>
                    <a:pt x="38" y="66"/>
                  </a:cubicBezTo>
                  <a:cubicBezTo>
                    <a:pt x="35" y="65"/>
                    <a:pt x="31" y="65"/>
                    <a:pt x="28" y="64"/>
                  </a:cubicBezTo>
                  <a:cubicBezTo>
                    <a:pt x="23" y="61"/>
                    <a:pt x="20" y="56"/>
                    <a:pt x="20" y="49"/>
                  </a:cubicBezTo>
                  <a:cubicBezTo>
                    <a:pt x="20" y="45"/>
                    <a:pt x="23" y="40"/>
                    <a:pt x="25" y="36"/>
                  </a:cubicBezTo>
                  <a:cubicBezTo>
                    <a:pt x="30" y="24"/>
                    <a:pt x="39" y="13"/>
                    <a:pt x="44" y="3"/>
                  </a:cubicBezTo>
                  <a:cubicBezTo>
                    <a:pt x="47" y="1"/>
                    <a:pt x="48" y="1"/>
                    <a:pt x="50" y="1"/>
                  </a:cubicBezTo>
                  <a:cubicBezTo>
                    <a:pt x="53" y="0"/>
                    <a:pt x="55" y="2"/>
                    <a:pt x="57" y="4"/>
                  </a:cubicBezTo>
                  <a:cubicBezTo>
                    <a:pt x="64" y="8"/>
                    <a:pt x="70" y="17"/>
                    <a:pt x="68" y="26"/>
                  </a:cubicBezTo>
                  <a:cubicBezTo>
                    <a:pt x="70" y="29"/>
                    <a:pt x="74" y="29"/>
                    <a:pt x="76" y="31"/>
                  </a:cubicBezTo>
                  <a:cubicBezTo>
                    <a:pt x="76" y="32"/>
                    <a:pt x="76" y="33"/>
                    <a:pt x="76" y="34"/>
                  </a:cubicBezTo>
                  <a:cubicBezTo>
                    <a:pt x="77" y="37"/>
                    <a:pt x="77" y="37"/>
                    <a:pt x="76" y="39"/>
                  </a:cubicBezTo>
                  <a:cubicBezTo>
                    <a:pt x="75" y="43"/>
                    <a:pt x="74" y="47"/>
                    <a:pt x="73" y="51"/>
                  </a:cubicBezTo>
                  <a:cubicBezTo>
                    <a:pt x="71" y="51"/>
                    <a:pt x="70" y="53"/>
                    <a:pt x="67" y="53"/>
                  </a:cubicBezTo>
                  <a:cubicBezTo>
                    <a:pt x="67" y="56"/>
                    <a:pt x="69" y="57"/>
                    <a:pt x="69" y="59"/>
                  </a:cubicBezTo>
                  <a:cubicBezTo>
                    <a:pt x="76" y="56"/>
                    <a:pt x="83" y="61"/>
                    <a:pt x="84" y="65"/>
                  </a:cubicBezTo>
                  <a:cubicBezTo>
                    <a:pt x="84" y="67"/>
                    <a:pt x="83" y="70"/>
                    <a:pt x="82" y="72"/>
                  </a:cubicBezTo>
                  <a:cubicBezTo>
                    <a:pt x="82" y="74"/>
                    <a:pt x="82" y="77"/>
                    <a:pt x="81" y="79"/>
                  </a:cubicBezTo>
                  <a:cubicBezTo>
                    <a:pt x="79" y="81"/>
                    <a:pt x="76" y="82"/>
                    <a:pt x="74" y="83"/>
                  </a:cubicBezTo>
                  <a:cubicBezTo>
                    <a:pt x="71" y="87"/>
                    <a:pt x="70" y="91"/>
                    <a:pt x="69" y="95"/>
                  </a:cubicBezTo>
                  <a:cubicBezTo>
                    <a:pt x="70" y="98"/>
                    <a:pt x="81" y="104"/>
                    <a:pt x="83" y="107"/>
                  </a:cubicBezTo>
                  <a:cubicBezTo>
                    <a:pt x="84" y="109"/>
                    <a:pt x="88" y="113"/>
                    <a:pt x="89" y="118"/>
                  </a:cubicBezTo>
                  <a:cubicBezTo>
                    <a:pt x="90" y="125"/>
                    <a:pt x="90" y="135"/>
                    <a:pt x="82" y="134"/>
                  </a:cubicBezTo>
                  <a:cubicBezTo>
                    <a:pt x="78" y="134"/>
                    <a:pt x="70" y="126"/>
                    <a:pt x="69" y="125"/>
                  </a:cubicBezTo>
                  <a:cubicBezTo>
                    <a:pt x="65" y="121"/>
                    <a:pt x="63" y="115"/>
                    <a:pt x="60" y="113"/>
                  </a:cubicBezTo>
                  <a:cubicBezTo>
                    <a:pt x="59" y="114"/>
                    <a:pt x="60" y="116"/>
                    <a:pt x="59" y="117"/>
                  </a:cubicBezTo>
                  <a:cubicBezTo>
                    <a:pt x="56" y="124"/>
                    <a:pt x="39" y="143"/>
                    <a:pt x="25" y="144"/>
                  </a:cubicBezTo>
                  <a:cubicBezTo>
                    <a:pt x="21" y="141"/>
                    <a:pt x="20" y="135"/>
                    <a:pt x="20" y="129"/>
                  </a:cubicBezTo>
                  <a:cubicBezTo>
                    <a:pt x="19" y="127"/>
                    <a:pt x="21" y="128"/>
                    <a:pt x="22" y="126"/>
                  </a:cubicBezTo>
                  <a:cubicBezTo>
                    <a:pt x="23" y="125"/>
                    <a:pt x="22" y="123"/>
                    <a:pt x="23" y="121"/>
                  </a:cubicBezTo>
                  <a:cubicBezTo>
                    <a:pt x="24" y="118"/>
                    <a:pt x="28" y="118"/>
                    <a:pt x="31" y="115"/>
                  </a:cubicBezTo>
                  <a:cubicBezTo>
                    <a:pt x="32" y="114"/>
                    <a:pt x="36" y="108"/>
                    <a:pt x="37" y="107"/>
                  </a:cubicBezTo>
                  <a:cubicBezTo>
                    <a:pt x="39" y="103"/>
                    <a:pt x="40" y="100"/>
                    <a:pt x="42" y="96"/>
                  </a:cubicBezTo>
                  <a:cubicBezTo>
                    <a:pt x="41" y="96"/>
                    <a:pt x="40" y="97"/>
                    <a:pt x="39" y="97"/>
                  </a:cubicBezTo>
                  <a:cubicBezTo>
                    <a:pt x="36" y="99"/>
                    <a:pt x="31" y="102"/>
                    <a:pt x="30" y="102"/>
                  </a:cubicBezTo>
                  <a:cubicBezTo>
                    <a:pt x="26" y="104"/>
                    <a:pt x="11" y="112"/>
                    <a:pt x="8" y="112"/>
                  </a:cubicBezTo>
                  <a:cubicBezTo>
                    <a:pt x="4" y="110"/>
                    <a:pt x="1" y="108"/>
                    <a:pt x="0" y="103"/>
                  </a:cubicBezTo>
                  <a:close/>
                  <a:moveTo>
                    <a:pt x="162" y="62"/>
                  </a:moveTo>
                  <a:cubicBezTo>
                    <a:pt x="154" y="68"/>
                    <a:pt x="154" y="81"/>
                    <a:pt x="147" y="88"/>
                  </a:cubicBezTo>
                  <a:cubicBezTo>
                    <a:pt x="146" y="94"/>
                    <a:pt x="152" y="98"/>
                    <a:pt x="150" y="103"/>
                  </a:cubicBezTo>
                  <a:cubicBezTo>
                    <a:pt x="149" y="104"/>
                    <a:pt x="148" y="105"/>
                    <a:pt x="146" y="105"/>
                  </a:cubicBezTo>
                  <a:cubicBezTo>
                    <a:pt x="145" y="105"/>
                    <a:pt x="145" y="106"/>
                    <a:pt x="145" y="107"/>
                  </a:cubicBezTo>
                  <a:cubicBezTo>
                    <a:pt x="145" y="109"/>
                    <a:pt x="143" y="108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0" y="108"/>
                    <a:pt x="138" y="107"/>
                    <a:pt x="136" y="107"/>
                  </a:cubicBezTo>
                  <a:cubicBezTo>
                    <a:pt x="131" y="106"/>
                    <a:pt x="126" y="110"/>
                    <a:pt x="121" y="110"/>
                  </a:cubicBezTo>
                  <a:cubicBezTo>
                    <a:pt x="119" y="112"/>
                    <a:pt x="120" y="114"/>
                    <a:pt x="118" y="115"/>
                  </a:cubicBezTo>
                  <a:cubicBezTo>
                    <a:pt x="116" y="119"/>
                    <a:pt x="111" y="118"/>
                    <a:pt x="106" y="117"/>
                  </a:cubicBezTo>
                  <a:cubicBezTo>
                    <a:pt x="98" y="113"/>
                    <a:pt x="98" y="103"/>
                    <a:pt x="94" y="92"/>
                  </a:cubicBezTo>
                  <a:cubicBezTo>
                    <a:pt x="91" y="85"/>
                    <a:pt x="88" y="79"/>
                    <a:pt x="88" y="73"/>
                  </a:cubicBezTo>
                  <a:cubicBezTo>
                    <a:pt x="88" y="70"/>
                    <a:pt x="88" y="67"/>
                    <a:pt x="88" y="65"/>
                  </a:cubicBezTo>
                  <a:cubicBezTo>
                    <a:pt x="87" y="63"/>
                    <a:pt x="85" y="61"/>
                    <a:pt x="85" y="59"/>
                  </a:cubicBezTo>
                  <a:cubicBezTo>
                    <a:pt x="85" y="57"/>
                    <a:pt x="87" y="54"/>
                    <a:pt x="88" y="52"/>
                  </a:cubicBezTo>
                  <a:cubicBezTo>
                    <a:pt x="90" y="48"/>
                    <a:pt x="90" y="45"/>
                    <a:pt x="93" y="44"/>
                  </a:cubicBezTo>
                  <a:cubicBezTo>
                    <a:pt x="94" y="43"/>
                    <a:pt x="96" y="45"/>
                    <a:pt x="98" y="45"/>
                  </a:cubicBezTo>
                  <a:cubicBezTo>
                    <a:pt x="100" y="45"/>
                    <a:pt x="102" y="44"/>
                    <a:pt x="104" y="43"/>
                  </a:cubicBezTo>
                  <a:cubicBezTo>
                    <a:pt x="110" y="41"/>
                    <a:pt x="116" y="38"/>
                    <a:pt x="122" y="37"/>
                  </a:cubicBezTo>
                  <a:cubicBezTo>
                    <a:pt x="129" y="36"/>
                    <a:pt x="136" y="38"/>
                    <a:pt x="142" y="39"/>
                  </a:cubicBezTo>
                  <a:cubicBezTo>
                    <a:pt x="144" y="39"/>
                    <a:pt x="146" y="38"/>
                    <a:pt x="147" y="39"/>
                  </a:cubicBezTo>
                  <a:cubicBezTo>
                    <a:pt x="149" y="39"/>
                    <a:pt x="153" y="41"/>
                    <a:pt x="154" y="42"/>
                  </a:cubicBezTo>
                  <a:cubicBezTo>
                    <a:pt x="155" y="43"/>
                    <a:pt x="160" y="48"/>
                    <a:pt x="160" y="49"/>
                  </a:cubicBezTo>
                  <a:cubicBezTo>
                    <a:pt x="161" y="49"/>
                    <a:pt x="161" y="51"/>
                    <a:pt x="162" y="52"/>
                  </a:cubicBezTo>
                  <a:cubicBezTo>
                    <a:pt x="163" y="55"/>
                    <a:pt x="163" y="57"/>
                    <a:pt x="162" y="62"/>
                  </a:cubicBezTo>
                  <a:close/>
                  <a:moveTo>
                    <a:pt x="135" y="62"/>
                  </a:moveTo>
                  <a:cubicBezTo>
                    <a:pt x="135" y="62"/>
                    <a:pt x="135" y="61"/>
                    <a:pt x="134" y="62"/>
                  </a:cubicBezTo>
                  <a:cubicBezTo>
                    <a:pt x="132" y="62"/>
                    <a:pt x="130" y="63"/>
                    <a:pt x="129" y="65"/>
                  </a:cubicBezTo>
                  <a:cubicBezTo>
                    <a:pt x="128" y="65"/>
                    <a:pt x="128" y="63"/>
                    <a:pt x="127" y="63"/>
                  </a:cubicBezTo>
                  <a:cubicBezTo>
                    <a:pt x="125" y="65"/>
                    <a:pt x="123" y="65"/>
                    <a:pt x="120" y="66"/>
                  </a:cubicBezTo>
                  <a:cubicBezTo>
                    <a:pt x="119" y="69"/>
                    <a:pt x="115" y="70"/>
                    <a:pt x="112" y="72"/>
                  </a:cubicBezTo>
                  <a:cubicBezTo>
                    <a:pt x="111" y="75"/>
                    <a:pt x="113" y="81"/>
                    <a:pt x="114" y="84"/>
                  </a:cubicBezTo>
                  <a:cubicBezTo>
                    <a:pt x="118" y="82"/>
                    <a:pt x="121" y="83"/>
                    <a:pt x="124" y="82"/>
                  </a:cubicBezTo>
                  <a:cubicBezTo>
                    <a:pt x="129" y="80"/>
                    <a:pt x="132" y="68"/>
                    <a:pt x="135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29"/>
            <p:cNvSpPr/>
            <p:nvPr/>
          </p:nvSpPr>
          <p:spPr bwMode="auto">
            <a:xfrm>
              <a:off x="2447" y="2797"/>
              <a:ext cx="52" cy="76"/>
            </a:xfrm>
            <a:custGeom>
              <a:avLst/>
              <a:gdLst>
                <a:gd name="T0" fmla="*/ 20 w 22"/>
                <a:gd name="T1" fmla="*/ 0 h 32"/>
                <a:gd name="T2" fmla="*/ 20 w 22"/>
                <a:gd name="T3" fmla="*/ 10 h 32"/>
                <a:gd name="T4" fmla="*/ 19 w 22"/>
                <a:gd name="T5" fmla="*/ 10 h 32"/>
                <a:gd name="T6" fmla="*/ 16 w 22"/>
                <a:gd name="T7" fmla="*/ 4 h 32"/>
                <a:gd name="T8" fmla="*/ 10 w 22"/>
                <a:gd name="T9" fmla="*/ 2 h 32"/>
                <a:gd name="T10" fmla="*/ 7 w 22"/>
                <a:gd name="T11" fmla="*/ 3 h 32"/>
                <a:gd name="T12" fmla="*/ 5 w 22"/>
                <a:gd name="T13" fmla="*/ 6 h 32"/>
                <a:gd name="T14" fmla="*/ 6 w 22"/>
                <a:gd name="T15" fmla="*/ 8 h 32"/>
                <a:gd name="T16" fmla="*/ 8 w 22"/>
                <a:gd name="T17" fmla="*/ 10 h 32"/>
                <a:gd name="T18" fmla="*/ 13 w 22"/>
                <a:gd name="T19" fmla="*/ 12 h 32"/>
                <a:gd name="T20" fmla="*/ 20 w 22"/>
                <a:gd name="T21" fmla="*/ 17 h 32"/>
                <a:gd name="T22" fmla="*/ 22 w 22"/>
                <a:gd name="T23" fmla="*/ 23 h 32"/>
                <a:gd name="T24" fmla="*/ 19 w 22"/>
                <a:gd name="T25" fmla="*/ 30 h 32"/>
                <a:gd name="T26" fmla="*/ 11 w 22"/>
                <a:gd name="T27" fmla="*/ 32 h 32"/>
                <a:gd name="T28" fmla="*/ 9 w 22"/>
                <a:gd name="T29" fmla="*/ 32 h 32"/>
                <a:gd name="T30" fmla="*/ 5 w 22"/>
                <a:gd name="T31" fmla="*/ 31 h 32"/>
                <a:gd name="T32" fmla="*/ 4 w 22"/>
                <a:gd name="T33" fmla="*/ 31 h 32"/>
                <a:gd name="T34" fmla="*/ 2 w 22"/>
                <a:gd name="T35" fmla="*/ 31 h 32"/>
                <a:gd name="T36" fmla="*/ 1 w 22"/>
                <a:gd name="T37" fmla="*/ 32 h 32"/>
                <a:gd name="T38" fmla="*/ 0 w 22"/>
                <a:gd name="T39" fmla="*/ 32 h 32"/>
                <a:gd name="T40" fmla="*/ 0 w 22"/>
                <a:gd name="T41" fmla="*/ 21 h 32"/>
                <a:gd name="T42" fmla="*/ 1 w 22"/>
                <a:gd name="T43" fmla="*/ 21 h 32"/>
                <a:gd name="T44" fmla="*/ 5 w 22"/>
                <a:gd name="T45" fmla="*/ 28 h 32"/>
                <a:gd name="T46" fmla="*/ 11 w 22"/>
                <a:gd name="T47" fmla="*/ 31 h 32"/>
                <a:gd name="T48" fmla="*/ 15 w 22"/>
                <a:gd name="T49" fmla="*/ 29 h 32"/>
                <a:gd name="T50" fmla="*/ 17 w 22"/>
                <a:gd name="T51" fmla="*/ 26 h 32"/>
                <a:gd name="T52" fmla="*/ 16 w 22"/>
                <a:gd name="T53" fmla="*/ 24 h 32"/>
                <a:gd name="T54" fmla="*/ 15 w 22"/>
                <a:gd name="T55" fmla="*/ 22 h 32"/>
                <a:gd name="T56" fmla="*/ 10 w 22"/>
                <a:gd name="T57" fmla="*/ 20 h 32"/>
                <a:gd name="T58" fmla="*/ 4 w 22"/>
                <a:gd name="T59" fmla="*/ 16 h 32"/>
                <a:gd name="T60" fmla="*/ 1 w 22"/>
                <a:gd name="T61" fmla="*/ 13 h 32"/>
                <a:gd name="T62" fmla="*/ 0 w 22"/>
                <a:gd name="T63" fmla="*/ 9 h 32"/>
                <a:gd name="T64" fmla="*/ 3 w 22"/>
                <a:gd name="T65" fmla="*/ 2 h 32"/>
                <a:gd name="T66" fmla="*/ 10 w 22"/>
                <a:gd name="T67" fmla="*/ 0 h 32"/>
                <a:gd name="T68" fmla="*/ 13 w 22"/>
                <a:gd name="T69" fmla="*/ 0 h 32"/>
                <a:gd name="T70" fmla="*/ 16 w 22"/>
                <a:gd name="T71" fmla="*/ 1 h 32"/>
                <a:gd name="T72" fmla="*/ 18 w 22"/>
                <a:gd name="T73" fmla="*/ 2 h 32"/>
                <a:gd name="T74" fmla="*/ 19 w 22"/>
                <a:gd name="T75" fmla="*/ 2 h 32"/>
                <a:gd name="T76" fmla="*/ 19 w 22"/>
                <a:gd name="T77" fmla="*/ 0 h 32"/>
                <a:gd name="T78" fmla="*/ 20 w 22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20" y="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8" y="6"/>
                    <a:pt x="16" y="4"/>
                  </a:cubicBezTo>
                  <a:cubicBezTo>
                    <a:pt x="14" y="2"/>
                    <a:pt x="12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9" y="10"/>
                    <a:pt x="10" y="11"/>
                    <a:pt x="13" y="12"/>
                  </a:cubicBezTo>
                  <a:cubicBezTo>
                    <a:pt x="17" y="14"/>
                    <a:pt x="19" y="16"/>
                    <a:pt x="20" y="17"/>
                  </a:cubicBezTo>
                  <a:cubicBezTo>
                    <a:pt x="22" y="19"/>
                    <a:pt x="22" y="21"/>
                    <a:pt x="22" y="23"/>
                  </a:cubicBezTo>
                  <a:cubicBezTo>
                    <a:pt x="22" y="25"/>
                    <a:pt x="21" y="28"/>
                    <a:pt x="19" y="30"/>
                  </a:cubicBezTo>
                  <a:cubicBezTo>
                    <a:pt x="17" y="32"/>
                    <a:pt x="15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8" y="32"/>
                    <a:pt x="7" y="32"/>
                    <a:pt x="5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2" y="31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4"/>
                    <a:pt x="3" y="26"/>
                    <a:pt x="5" y="28"/>
                  </a:cubicBezTo>
                  <a:cubicBezTo>
                    <a:pt x="7" y="30"/>
                    <a:pt x="9" y="31"/>
                    <a:pt x="11" y="31"/>
                  </a:cubicBezTo>
                  <a:cubicBezTo>
                    <a:pt x="13" y="31"/>
                    <a:pt x="14" y="30"/>
                    <a:pt x="15" y="29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5"/>
                    <a:pt x="17" y="25"/>
                    <a:pt x="16" y="24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4" y="21"/>
                    <a:pt x="12" y="21"/>
                    <a:pt x="10" y="20"/>
                  </a:cubicBezTo>
                  <a:cubicBezTo>
                    <a:pt x="7" y="18"/>
                    <a:pt x="5" y="17"/>
                    <a:pt x="4" y="16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4" y="1"/>
                    <a:pt x="16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30"/>
            <p:cNvSpPr>
              <a:spLocks noEditPoints="1"/>
            </p:cNvSpPr>
            <p:nvPr/>
          </p:nvSpPr>
          <p:spPr bwMode="auto">
            <a:xfrm>
              <a:off x="2508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31"/>
            <p:cNvSpPr>
              <a:spLocks noEditPoints="1"/>
            </p:cNvSpPr>
            <p:nvPr/>
          </p:nvSpPr>
          <p:spPr bwMode="auto">
            <a:xfrm>
              <a:off x="2558" y="2821"/>
              <a:ext cx="42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4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9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2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32"/>
            <p:cNvSpPr/>
            <p:nvPr/>
          </p:nvSpPr>
          <p:spPr bwMode="auto">
            <a:xfrm>
              <a:off x="2605" y="2799"/>
              <a:ext cx="59" cy="74"/>
            </a:xfrm>
            <a:custGeom>
              <a:avLst/>
              <a:gdLst>
                <a:gd name="T0" fmla="*/ 9 w 25"/>
                <a:gd name="T1" fmla="*/ 0 h 31"/>
                <a:gd name="T2" fmla="*/ 9 w 25"/>
                <a:gd name="T3" fmla="*/ 20 h 31"/>
                <a:gd name="T4" fmla="*/ 14 w 25"/>
                <a:gd name="T5" fmla="*/ 15 h 31"/>
                <a:gd name="T6" fmla="*/ 16 w 25"/>
                <a:gd name="T7" fmla="*/ 13 h 31"/>
                <a:gd name="T8" fmla="*/ 16 w 25"/>
                <a:gd name="T9" fmla="*/ 12 h 31"/>
                <a:gd name="T10" fmla="*/ 16 w 25"/>
                <a:gd name="T11" fmla="*/ 11 h 31"/>
                <a:gd name="T12" fmla="*/ 14 w 25"/>
                <a:gd name="T13" fmla="*/ 10 h 31"/>
                <a:gd name="T14" fmla="*/ 14 w 25"/>
                <a:gd name="T15" fmla="*/ 9 h 31"/>
                <a:gd name="T16" fmla="*/ 23 w 25"/>
                <a:gd name="T17" fmla="*/ 9 h 31"/>
                <a:gd name="T18" fmla="*/ 23 w 25"/>
                <a:gd name="T19" fmla="*/ 10 h 31"/>
                <a:gd name="T20" fmla="*/ 21 w 25"/>
                <a:gd name="T21" fmla="*/ 11 h 31"/>
                <a:gd name="T22" fmla="*/ 17 w 25"/>
                <a:gd name="T23" fmla="*/ 14 h 31"/>
                <a:gd name="T24" fmla="*/ 15 w 25"/>
                <a:gd name="T25" fmla="*/ 17 h 31"/>
                <a:gd name="T26" fmla="*/ 20 w 25"/>
                <a:gd name="T27" fmla="*/ 24 h 31"/>
                <a:gd name="T28" fmla="*/ 23 w 25"/>
                <a:gd name="T29" fmla="*/ 29 h 31"/>
                <a:gd name="T30" fmla="*/ 25 w 25"/>
                <a:gd name="T31" fmla="*/ 30 h 31"/>
                <a:gd name="T32" fmla="*/ 25 w 25"/>
                <a:gd name="T33" fmla="*/ 31 h 31"/>
                <a:gd name="T34" fmla="*/ 14 w 25"/>
                <a:gd name="T35" fmla="*/ 31 h 31"/>
                <a:gd name="T36" fmla="*/ 14 w 25"/>
                <a:gd name="T37" fmla="*/ 30 h 31"/>
                <a:gd name="T38" fmla="*/ 15 w 25"/>
                <a:gd name="T39" fmla="*/ 30 h 31"/>
                <a:gd name="T40" fmla="*/ 16 w 25"/>
                <a:gd name="T41" fmla="*/ 29 h 31"/>
                <a:gd name="T42" fmla="*/ 15 w 25"/>
                <a:gd name="T43" fmla="*/ 27 h 31"/>
                <a:gd name="T44" fmla="*/ 10 w 25"/>
                <a:gd name="T45" fmla="*/ 21 h 31"/>
                <a:gd name="T46" fmla="*/ 9 w 25"/>
                <a:gd name="T47" fmla="*/ 22 h 31"/>
                <a:gd name="T48" fmla="*/ 9 w 25"/>
                <a:gd name="T49" fmla="*/ 26 h 31"/>
                <a:gd name="T50" fmla="*/ 9 w 25"/>
                <a:gd name="T51" fmla="*/ 29 h 31"/>
                <a:gd name="T52" fmla="*/ 11 w 25"/>
                <a:gd name="T53" fmla="*/ 30 h 31"/>
                <a:gd name="T54" fmla="*/ 11 w 25"/>
                <a:gd name="T55" fmla="*/ 31 h 31"/>
                <a:gd name="T56" fmla="*/ 0 w 25"/>
                <a:gd name="T57" fmla="*/ 31 h 31"/>
                <a:gd name="T58" fmla="*/ 0 w 25"/>
                <a:gd name="T59" fmla="*/ 30 h 31"/>
                <a:gd name="T60" fmla="*/ 2 w 25"/>
                <a:gd name="T61" fmla="*/ 29 h 31"/>
                <a:gd name="T62" fmla="*/ 3 w 25"/>
                <a:gd name="T63" fmla="*/ 26 h 31"/>
                <a:gd name="T64" fmla="*/ 3 w 25"/>
                <a:gd name="T65" fmla="*/ 4 h 31"/>
                <a:gd name="T66" fmla="*/ 2 w 25"/>
                <a:gd name="T67" fmla="*/ 1 h 31"/>
                <a:gd name="T68" fmla="*/ 0 w 25"/>
                <a:gd name="T69" fmla="*/ 0 h 31"/>
                <a:gd name="T70" fmla="*/ 0 w 25"/>
                <a:gd name="T71" fmla="*/ 0 h 31"/>
                <a:gd name="T72" fmla="*/ 9 w 25"/>
                <a:gd name="T7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9" y="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0" y="11"/>
                    <a:pt x="19" y="12"/>
                    <a:pt x="17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7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5" y="28"/>
                    <a:pt x="15" y="2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2" y="29"/>
                    <a:pt x="3" y="28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3"/>
            <p:cNvSpPr>
              <a:spLocks noEditPoints="1"/>
            </p:cNvSpPr>
            <p:nvPr/>
          </p:nvSpPr>
          <p:spPr bwMode="auto">
            <a:xfrm>
              <a:off x="2667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6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6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6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4"/>
            <p:cNvSpPr/>
            <p:nvPr/>
          </p:nvSpPr>
          <p:spPr bwMode="auto">
            <a:xfrm>
              <a:off x="2697" y="2821"/>
              <a:ext cx="57" cy="52"/>
            </a:xfrm>
            <a:custGeom>
              <a:avLst/>
              <a:gdLst>
                <a:gd name="T0" fmla="*/ 9 w 24"/>
                <a:gd name="T1" fmla="*/ 0 h 22"/>
                <a:gd name="T2" fmla="*/ 9 w 24"/>
                <a:gd name="T3" fmla="*/ 3 h 22"/>
                <a:gd name="T4" fmla="*/ 12 w 24"/>
                <a:gd name="T5" fmla="*/ 0 h 22"/>
                <a:gd name="T6" fmla="*/ 16 w 24"/>
                <a:gd name="T7" fmla="*/ 0 h 22"/>
                <a:gd name="T8" fmla="*/ 19 w 24"/>
                <a:gd name="T9" fmla="*/ 1 h 22"/>
                <a:gd name="T10" fmla="*/ 21 w 24"/>
                <a:gd name="T11" fmla="*/ 4 h 22"/>
                <a:gd name="T12" fmla="*/ 21 w 24"/>
                <a:gd name="T13" fmla="*/ 9 h 22"/>
                <a:gd name="T14" fmla="*/ 21 w 24"/>
                <a:gd name="T15" fmla="*/ 17 h 22"/>
                <a:gd name="T16" fmla="*/ 22 w 24"/>
                <a:gd name="T17" fmla="*/ 20 h 22"/>
                <a:gd name="T18" fmla="*/ 24 w 24"/>
                <a:gd name="T19" fmla="*/ 21 h 22"/>
                <a:gd name="T20" fmla="*/ 24 w 24"/>
                <a:gd name="T21" fmla="*/ 22 h 22"/>
                <a:gd name="T22" fmla="*/ 13 w 24"/>
                <a:gd name="T23" fmla="*/ 22 h 22"/>
                <a:gd name="T24" fmla="*/ 13 w 24"/>
                <a:gd name="T25" fmla="*/ 21 h 22"/>
                <a:gd name="T26" fmla="*/ 15 w 24"/>
                <a:gd name="T27" fmla="*/ 20 h 22"/>
                <a:gd name="T28" fmla="*/ 15 w 24"/>
                <a:gd name="T29" fmla="*/ 17 h 22"/>
                <a:gd name="T30" fmla="*/ 15 w 24"/>
                <a:gd name="T31" fmla="*/ 7 h 22"/>
                <a:gd name="T32" fmla="*/ 15 w 24"/>
                <a:gd name="T33" fmla="*/ 4 h 22"/>
                <a:gd name="T34" fmla="*/ 14 w 24"/>
                <a:gd name="T35" fmla="*/ 3 h 22"/>
                <a:gd name="T36" fmla="*/ 13 w 24"/>
                <a:gd name="T37" fmla="*/ 3 h 22"/>
                <a:gd name="T38" fmla="*/ 9 w 24"/>
                <a:gd name="T39" fmla="*/ 6 h 22"/>
                <a:gd name="T40" fmla="*/ 9 w 24"/>
                <a:gd name="T41" fmla="*/ 17 h 22"/>
                <a:gd name="T42" fmla="*/ 10 w 24"/>
                <a:gd name="T43" fmla="*/ 20 h 22"/>
                <a:gd name="T44" fmla="*/ 11 w 24"/>
                <a:gd name="T45" fmla="*/ 21 h 22"/>
                <a:gd name="T46" fmla="*/ 11 w 24"/>
                <a:gd name="T47" fmla="*/ 22 h 22"/>
                <a:gd name="T48" fmla="*/ 0 w 24"/>
                <a:gd name="T49" fmla="*/ 22 h 22"/>
                <a:gd name="T50" fmla="*/ 0 w 24"/>
                <a:gd name="T51" fmla="*/ 21 h 22"/>
                <a:gd name="T52" fmla="*/ 2 w 24"/>
                <a:gd name="T53" fmla="*/ 20 h 22"/>
                <a:gd name="T54" fmla="*/ 3 w 24"/>
                <a:gd name="T55" fmla="*/ 17 h 22"/>
                <a:gd name="T56" fmla="*/ 3 w 24"/>
                <a:gd name="T57" fmla="*/ 5 h 22"/>
                <a:gd name="T58" fmla="*/ 2 w 24"/>
                <a:gd name="T59" fmla="*/ 2 h 22"/>
                <a:gd name="T60" fmla="*/ 0 w 24"/>
                <a:gd name="T61" fmla="*/ 1 h 22"/>
                <a:gd name="T62" fmla="*/ 0 w 24"/>
                <a:gd name="T63" fmla="*/ 0 h 22"/>
                <a:gd name="T64" fmla="*/ 9 w 24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1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3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35"/>
            <p:cNvSpPr>
              <a:spLocks noEditPoints="1"/>
            </p:cNvSpPr>
            <p:nvPr/>
          </p:nvSpPr>
          <p:spPr bwMode="auto">
            <a:xfrm>
              <a:off x="2761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9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3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2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9" y="7"/>
                    <a:pt x="19" y="8"/>
                  </a:cubicBezTo>
                  <a:cubicBezTo>
                    <a:pt x="19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7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8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5"/>
                    <a:pt x="6" y="8"/>
                  </a:cubicBezTo>
                  <a:cubicBezTo>
                    <a:pt x="6" y="10"/>
                    <a:pt x="7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36"/>
            <p:cNvSpPr>
              <a:spLocks noEditPoints="1"/>
            </p:cNvSpPr>
            <p:nvPr/>
          </p:nvSpPr>
          <p:spPr bwMode="auto">
            <a:xfrm>
              <a:off x="2844" y="2821"/>
              <a:ext cx="50" cy="52"/>
            </a:xfrm>
            <a:custGeom>
              <a:avLst/>
              <a:gdLst>
                <a:gd name="T0" fmla="*/ 12 w 21"/>
                <a:gd name="T1" fmla="*/ 19 h 22"/>
                <a:gd name="T2" fmla="*/ 5 w 21"/>
                <a:gd name="T3" fmla="*/ 22 h 22"/>
                <a:gd name="T4" fmla="*/ 2 w 21"/>
                <a:gd name="T5" fmla="*/ 21 h 22"/>
                <a:gd name="T6" fmla="*/ 0 w 21"/>
                <a:gd name="T7" fmla="*/ 18 h 22"/>
                <a:gd name="T8" fmla="*/ 2 w 21"/>
                <a:gd name="T9" fmla="*/ 13 h 22"/>
                <a:gd name="T10" fmla="*/ 12 w 21"/>
                <a:gd name="T11" fmla="*/ 8 h 22"/>
                <a:gd name="T12" fmla="*/ 12 w 21"/>
                <a:gd name="T13" fmla="*/ 6 h 22"/>
                <a:gd name="T14" fmla="*/ 11 w 21"/>
                <a:gd name="T15" fmla="*/ 3 h 22"/>
                <a:gd name="T16" fmla="*/ 10 w 21"/>
                <a:gd name="T17" fmla="*/ 2 h 22"/>
                <a:gd name="T18" fmla="*/ 9 w 21"/>
                <a:gd name="T19" fmla="*/ 1 h 22"/>
                <a:gd name="T20" fmla="*/ 6 w 21"/>
                <a:gd name="T21" fmla="*/ 2 h 22"/>
                <a:gd name="T22" fmla="*/ 6 w 21"/>
                <a:gd name="T23" fmla="*/ 3 h 22"/>
                <a:gd name="T24" fmla="*/ 6 w 21"/>
                <a:gd name="T25" fmla="*/ 4 h 22"/>
                <a:gd name="T26" fmla="*/ 7 w 21"/>
                <a:gd name="T27" fmla="*/ 6 h 22"/>
                <a:gd name="T28" fmla="*/ 6 w 21"/>
                <a:gd name="T29" fmla="*/ 8 h 22"/>
                <a:gd name="T30" fmla="*/ 4 w 21"/>
                <a:gd name="T31" fmla="*/ 9 h 22"/>
                <a:gd name="T32" fmla="*/ 2 w 21"/>
                <a:gd name="T33" fmla="*/ 8 h 22"/>
                <a:gd name="T34" fmla="*/ 1 w 21"/>
                <a:gd name="T35" fmla="*/ 6 h 22"/>
                <a:gd name="T36" fmla="*/ 2 w 21"/>
                <a:gd name="T37" fmla="*/ 3 h 22"/>
                <a:gd name="T38" fmla="*/ 6 w 21"/>
                <a:gd name="T39" fmla="*/ 0 h 22"/>
                <a:gd name="T40" fmla="*/ 11 w 21"/>
                <a:gd name="T41" fmla="*/ 0 h 22"/>
                <a:gd name="T42" fmla="*/ 15 w 21"/>
                <a:gd name="T43" fmla="*/ 1 h 22"/>
                <a:gd name="T44" fmla="*/ 18 w 21"/>
                <a:gd name="T45" fmla="*/ 4 h 22"/>
                <a:gd name="T46" fmla="*/ 18 w 21"/>
                <a:gd name="T47" fmla="*/ 8 h 22"/>
                <a:gd name="T48" fmla="*/ 18 w 21"/>
                <a:gd name="T49" fmla="*/ 16 h 22"/>
                <a:gd name="T50" fmla="*/ 18 w 21"/>
                <a:gd name="T51" fmla="*/ 18 h 22"/>
                <a:gd name="T52" fmla="*/ 18 w 21"/>
                <a:gd name="T53" fmla="*/ 19 h 22"/>
                <a:gd name="T54" fmla="*/ 19 w 21"/>
                <a:gd name="T55" fmla="*/ 19 h 22"/>
                <a:gd name="T56" fmla="*/ 20 w 21"/>
                <a:gd name="T57" fmla="*/ 18 h 22"/>
                <a:gd name="T58" fmla="*/ 21 w 21"/>
                <a:gd name="T59" fmla="*/ 19 h 22"/>
                <a:gd name="T60" fmla="*/ 19 w 21"/>
                <a:gd name="T61" fmla="*/ 21 h 22"/>
                <a:gd name="T62" fmla="*/ 16 w 21"/>
                <a:gd name="T63" fmla="*/ 22 h 22"/>
                <a:gd name="T64" fmla="*/ 13 w 21"/>
                <a:gd name="T65" fmla="*/ 21 h 22"/>
                <a:gd name="T66" fmla="*/ 12 w 21"/>
                <a:gd name="T67" fmla="*/ 19 h 22"/>
                <a:gd name="T68" fmla="*/ 12 w 21"/>
                <a:gd name="T69" fmla="*/ 17 h 22"/>
                <a:gd name="T70" fmla="*/ 12 w 21"/>
                <a:gd name="T71" fmla="*/ 10 h 22"/>
                <a:gd name="T72" fmla="*/ 7 w 21"/>
                <a:gd name="T73" fmla="*/ 13 h 22"/>
                <a:gd name="T74" fmla="*/ 7 w 21"/>
                <a:gd name="T75" fmla="*/ 16 h 22"/>
                <a:gd name="T76" fmla="*/ 7 w 21"/>
                <a:gd name="T77" fmla="*/ 18 h 22"/>
                <a:gd name="T78" fmla="*/ 9 w 21"/>
                <a:gd name="T79" fmla="*/ 18 h 22"/>
                <a:gd name="T80" fmla="*/ 12 w 21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" h="22">
                  <a:moveTo>
                    <a:pt x="12" y="19"/>
                  </a:moveTo>
                  <a:cubicBezTo>
                    <a:pt x="9" y="21"/>
                    <a:pt x="7" y="22"/>
                    <a:pt x="5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4" y="12"/>
                    <a:pt x="7" y="10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7" y="3"/>
                    <a:pt x="18" y="4"/>
                  </a:cubicBezTo>
                  <a:cubicBezTo>
                    <a:pt x="18" y="4"/>
                    <a:pt x="18" y="6"/>
                    <a:pt x="18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9" y="21"/>
                    <a:pt x="19" y="21"/>
                  </a:cubicBezTo>
                  <a:cubicBezTo>
                    <a:pt x="18" y="22"/>
                    <a:pt x="17" y="22"/>
                    <a:pt x="16" y="22"/>
                  </a:cubicBezTo>
                  <a:cubicBezTo>
                    <a:pt x="15" y="22"/>
                    <a:pt x="14" y="22"/>
                    <a:pt x="13" y="21"/>
                  </a:cubicBezTo>
                  <a:cubicBezTo>
                    <a:pt x="12" y="21"/>
                    <a:pt x="12" y="20"/>
                    <a:pt x="12" y="19"/>
                  </a:cubicBezTo>
                  <a:close/>
                  <a:moveTo>
                    <a:pt x="12" y="1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8" y="12"/>
                    <a:pt x="7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7"/>
            <p:cNvSpPr/>
            <p:nvPr/>
          </p:nvSpPr>
          <p:spPr bwMode="auto">
            <a:xfrm>
              <a:off x="2899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2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3 w 23"/>
                <a:gd name="T23" fmla="*/ 22 h 22"/>
                <a:gd name="T24" fmla="*/ 13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3 w 23"/>
                <a:gd name="T55" fmla="*/ 17 h 22"/>
                <a:gd name="T56" fmla="*/ 3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8"/>
            <p:cNvSpPr>
              <a:spLocks noEditPoints="1"/>
            </p:cNvSpPr>
            <p:nvPr/>
          </p:nvSpPr>
          <p:spPr bwMode="auto">
            <a:xfrm>
              <a:off x="2962" y="2799"/>
              <a:ext cx="55" cy="74"/>
            </a:xfrm>
            <a:custGeom>
              <a:avLst/>
              <a:gdLst>
                <a:gd name="T0" fmla="*/ 20 w 23"/>
                <a:gd name="T1" fmla="*/ 0 h 31"/>
                <a:gd name="T2" fmla="*/ 20 w 23"/>
                <a:gd name="T3" fmla="*/ 24 h 31"/>
                <a:gd name="T4" fmla="*/ 20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1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0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8 w 23"/>
                <a:gd name="T51" fmla="*/ 11 h 31"/>
                <a:gd name="T52" fmla="*/ 7 w 23"/>
                <a:gd name="T53" fmla="*/ 14 h 31"/>
                <a:gd name="T54" fmla="*/ 6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0" y="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8"/>
                    <a:pt x="21" y="28"/>
                    <a:pt x="21" y="28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0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0" y="0"/>
                  </a:lnTo>
                  <a:close/>
                  <a:moveTo>
                    <a:pt x="14" y="14"/>
                  </a:moveTo>
                  <a:cubicBezTo>
                    <a:pt x="13" y="12"/>
                    <a:pt x="11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9" y="28"/>
                    <a:pt x="9" y="29"/>
                    <a:pt x="10" y="29"/>
                  </a:cubicBezTo>
                  <a:cubicBezTo>
                    <a:pt x="11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39"/>
            <p:cNvSpPr>
              <a:spLocks noEditPoints="1"/>
            </p:cNvSpPr>
            <p:nvPr/>
          </p:nvSpPr>
          <p:spPr bwMode="auto">
            <a:xfrm>
              <a:off x="3041" y="2797"/>
              <a:ext cx="78" cy="76"/>
            </a:xfrm>
            <a:custGeom>
              <a:avLst/>
              <a:gdLst>
                <a:gd name="T0" fmla="*/ 20 w 33"/>
                <a:gd name="T1" fmla="*/ 23 h 32"/>
                <a:gd name="T2" fmla="*/ 9 w 33"/>
                <a:gd name="T3" fmla="*/ 23 h 32"/>
                <a:gd name="T4" fmla="*/ 7 w 33"/>
                <a:gd name="T5" fmla="*/ 26 h 32"/>
                <a:gd name="T6" fmla="*/ 7 w 33"/>
                <a:gd name="T7" fmla="*/ 28 h 32"/>
                <a:gd name="T8" fmla="*/ 8 w 33"/>
                <a:gd name="T9" fmla="*/ 30 h 32"/>
                <a:gd name="T10" fmla="*/ 11 w 33"/>
                <a:gd name="T11" fmla="*/ 31 h 32"/>
                <a:gd name="T12" fmla="*/ 11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6 w 33"/>
                <a:gd name="T21" fmla="*/ 25 h 32"/>
                <a:gd name="T22" fmla="*/ 17 w 33"/>
                <a:gd name="T23" fmla="*/ 0 h 32"/>
                <a:gd name="T24" fmla="*/ 17 w 33"/>
                <a:gd name="T25" fmla="*/ 0 h 32"/>
                <a:gd name="T26" fmla="*/ 29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9 w 33"/>
                <a:gd name="T39" fmla="*/ 31 h 32"/>
                <a:gd name="T40" fmla="*/ 22 w 33"/>
                <a:gd name="T41" fmla="*/ 30 h 32"/>
                <a:gd name="T42" fmla="*/ 22 w 33"/>
                <a:gd name="T43" fmla="*/ 29 h 32"/>
                <a:gd name="T44" fmla="*/ 22 w 33"/>
                <a:gd name="T45" fmla="*/ 28 h 32"/>
                <a:gd name="T46" fmla="*/ 21 w 33"/>
                <a:gd name="T47" fmla="*/ 27 h 32"/>
                <a:gd name="T48" fmla="*/ 20 w 33"/>
                <a:gd name="T49" fmla="*/ 23 h 32"/>
                <a:gd name="T50" fmla="*/ 19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9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2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9"/>
                    <a:pt x="7" y="30"/>
                    <a:pt x="8" y="30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2" y="30"/>
                    <a:pt x="3" y="29"/>
                  </a:cubicBezTo>
                  <a:cubicBezTo>
                    <a:pt x="4" y="29"/>
                    <a:pt x="5" y="27"/>
                    <a:pt x="6" y="2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8"/>
                    <a:pt x="31" y="29"/>
                    <a:pt x="31" y="30"/>
                  </a:cubicBezTo>
                  <a:cubicBezTo>
                    <a:pt x="32" y="30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1" y="27"/>
                  </a:cubicBezTo>
                  <a:lnTo>
                    <a:pt x="20" y="23"/>
                  </a:lnTo>
                  <a:close/>
                  <a:moveTo>
                    <a:pt x="19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40"/>
            <p:cNvSpPr/>
            <p:nvPr/>
          </p:nvSpPr>
          <p:spPr bwMode="auto">
            <a:xfrm>
              <a:off x="3126" y="2821"/>
              <a:ext cx="42" cy="52"/>
            </a:xfrm>
            <a:custGeom>
              <a:avLst/>
              <a:gdLst>
                <a:gd name="T0" fmla="*/ 17 w 18"/>
                <a:gd name="T1" fmla="*/ 16 h 22"/>
                <a:gd name="T2" fmla="*/ 18 w 18"/>
                <a:gd name="T3" fmla="*/ 17 h 22"/>
                <a:gd name="T4" fmla="*/ 14 w 18"/>
                <a:gd name="T5" fmla="*/ 21 h 22"/>
                <a:gd name="T6" fmla="*/ 9 w 18"/>
                <a:gd name="T7" fmla="*/ 22 h 22"/>
                <a:gd name="T8" fmla="*/ 2 w 18"/>
                <a:gd name="T9" fmla="*/ 19 h 22"/>
                <a:gd name="T10" fmla="*/ 0 w 18"/>
                <a:gd name="T11" fmla="*/ 11 h 22"/>
                <a:gd name="T12" fmla="*/ 2 w 18"/>
                <a:gd name="T13" fmla="*/ 4 h 22"/>
                <a:gd name="T14" fmla="*/ 10 w 18"/>
                <a:gd name="T15" fmla="*/ 0 h 22"/>
                <a:gd name="T16" fmla="*/ 15 w 18"/>
                <a:gd name="T17" fmla="*/ 1 h 22"/>
                <a:gd name="T18" fmla="*/ 17 w 18"/>
                <a:gd name="T19" fmla="*/ 5 h 22"/>
                <a:gd name="T20" fmla="*/ 16 w 18"/>
                <a:gd name="T21" fmla="*/ 7 h 22"/>
                <a:gd name="T22" fmla="*/ 14 w 18"/>
                <a:gd name="T23" fmla="*/ 8 h 22"/>
                <a:gd name="T24" fmla="*/ 12 w 18"/>
                <a:gd name="T25" fmla="*/ 7 h 22"/>
                <a:gd name="T26" fmla="*/ 11 w 18"/>
                <a:gd name="T27" fmla="*/ 4 h 22"/>
                <a:gd name="T28" fmla="*/ 10 w 18"/>
                <a:gd name="T29" fmla="*/ 2 h 22"/>
                <a:gd name="T30" fmla="*/ 9 w 18"/>
                <a:gd name="T31" fmla="*/ 1 h 22"/>
                <a:gd name="T32" fmla="*/ 7 w 18"/>
                <a:gd name="T33" fmla="*/ 2 h 22"/>
                <a:gd name="T34" fmla="*/ 6 w 18"/>
                <a:gd name="T35" fmla="*/ 8 h 22"/>
                <a:gd name="T36" fmla="*/ 7 w 18"/>
                <a:gd name="T37" fmla="*/ 14 h 22"/>
                <a:gd name="T38" fmla="*/ 10 w 18"/>
                <a:gd name="T39" fmla="*/ 18 h 22"/>
                <a:gd name="T40" fmla="*/ 13 w 18"/>
                <a:gd name="T41" fmla="*/ 19 h 22"/>
                <a:gd name="T42" fmla="*/ 15 w 18"/>
                <a:gd name="T43" fmla="*/ 18 h 22"/>
                <a:gd name="T44" fmla="*/ 17 w 18"/>
                <a:gd name="T4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7" y="16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3" y="8"/>
                    <a:pt x="12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8" y="15"/>
                    <a:pt x="8" y="17"/>
                    <a:pt x="10" y="18"/>
                  </a:cubicBezTo>
                  <a:cubicBezTo>
                    <a:pt x="10" y="18"/>
                    <a:pt x="11" y="19"/>
                    <a:pt x="13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41"/>
            <p:cNvSpPr/>
            <p:nvPr/>
          </p:nvSpPr>
          <p:spPr bwMode="auto">
            <a:xfrm>
              <a:off x="317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5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5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2"/>
            <p:cNvSpPr>
              <a:spLocks noEditPoints="1"/>
            </p:cNvSpPr>
            <p:nvPr/>
          </p:nvSpPr>
          <p:spPr bwMode="auto">
            <a:xfrm>
              <a:off x="3209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3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3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43"/>
            <p:cNvSpPr/>
            <p:nvPr/>
          </p:nvSpPr>
          <p:spPr bwMode="auto">
            <a:xfrm>
              <a:off x="3242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4"/>
            <p:cNvSpPr>
              <a:spLocks noEditPoints="1"/>
            </p:cNvSpPr>
            <p:nvPr/>
          </p:nvSpPr>
          <p:spPr bwMode="auto">
            <a:xfrm>
              <a:off x="3303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5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8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2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11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7" y="29"/>
                    <a:pt x="18" y="28"/>
                    <a:pt x="18" y="27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5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45"/>
            <p:cNvSpPr/>
            <p:nvPr/>
          </p:nvSpPr>
          <p:spPr bwMode="auto">
            <a:xfrm>
              <a:off x="3386" y="2797"/>
              <a:ext cx="43" cy="76"/>
            </a:xfrm>
            <a:custGeom>
              <a:avLst/>
              <a:gdLst>
                <a:gd name="T0" fmla="*/ 10 w 18"/>
                <a:gd name="T1" fmla="*/ 12 h 32"/>
                <a:gd name="T2" fmla="*/ 10 w 18"/>
                <a:gd name="T3" fmla="*/ 27 h 32"/>
                <a:gd name="T4" fmla="*/ 10 w 18"/>
                <a:gd name="T5" fmla="*/ 30 h 32"/>
                <a:gd name="T6" fmla="*/ 13 w 18"/>
                <a:gd name="T7" fmla="*/ 31 h 32"/>
                <a:gd name="T8" fmla="*/ 13 w 18"/>
                <a:gd name="T9" fmla="*/ 32 h 32"/>
                <a:gd name="T10" fmla="*/ 0 w 18"/>
                <a:gd name="T11" fmla="*/ 32 h 32"/>
                <a:gd name="T12" fmla="*/ 0 w 18"/>
                <a:gd name="T13" fmla="*/ 31 h 32"/>
                <a:gd name="T14" fmla="*/ 2 w 18"/>
                <a:gd name="T15" fmla="*/ 31 h 32"/>
                <a:gd name="T16" fmla="*/ 3 w 18"/>
                <a:gd name="T17" fmla="*/ 30 h 32"/>
                <a:gd name="T18" fmla="*/ 4 w 18"/>
                <a:gd name="T19" fmla="*/ 27 h 32"/>
                <a:gd name="T20" fmla="*/ 4 w 18"/>
                <a:gd name="T21" fmla="*/ 12 h 32"/>
                <a:gd name="T22" fmla="*/ 0 w 18"/>
                <a:gd name="T23" fmla="*/ 12 h 32"/>
                <a:gd name="T24" fmla="*/ 0 w 18"/>
                <a:gd name="T25" fmla="*/ 10 h 32"/>
                <a:gd name="T26" fmla="*/ 4 w 18"/>
                <a:gd name="T27" fmla="*/ 10 h 32"/>
                <a:gd name="T28" fmla="*/ 4 w 18"/>
                <a:gd name="T29" fmla="*/ 9 h 32"/>
                <a:gd name="T30" fmla="*/ 4 w 18"/>
                <a:gd name="T31" fmla="*/ 8 h 32"/>
                <a:gd name="T32" fmla="*/ 6 w 18"/>
                <a:gd name="T33" fmla="*/ 2 h 32"/>
                <a:gd name="T34" fmla="*/ 12 w 18"/>
                <a:gd name="T35" fmla="*/ 0 h 32"/>
                <a:gd name="T36" fmla="*/ 17 w 18"/>
                <a:gd name="T37" fmla="*/ 1 h 32"/>
                <a:gd name="T38" fmla="*/ 18 w 18"/>
                <a:gd name="T39" fmla="*/ 3 h 32"/>
                <a:gd name="T40" fmla="*/ 17 w 18"/>
                <a:gd name="T41" fmla="*/ 5 h 32"/>
                <a:gd name="T42" fmla="*/ 15 w 18"/>
                <a:gd name="T43" fmla="*/ 6 h 32"/>
                <a:gd name="T44" fmla="*/ 13 w 18"/>
                <a:gd name="T45" fmla="*/ 5 h 32"/>
                <a:gd name="T46" fmla="*/ 12 w 18"/>
                <a:gd name="T47" fmla="*/ 4 h 32"/>
                <a:gd name="T48" fmla="*/ 12 w 18"/>
                <a:gd name="T49" fmla="*/ 3 h 32"/>
                <a:gd name="T50" fmla="*/ 13 w 18"/>
                <a:gd name="T51" fmla="*/ 2 h 32"/>
                <a:gd name="T52" fmla="*/ 12 w 18"/>
                <a:gd name="T53" fmla="*/ 1 h 32"/>
                <a:gd name="T54" fmla="*/ 11 w 18"/>
                <a:gd name="T55" fmla="*/ 1 h 32"/>
                <a:gd name="T56" fmla="*/ 10 w 18"/>
                <a:gd name="T57" fmla="*/ 2 h 32"/>
                <a:gd name="T58" fmla="*/ 10 w 18"/>
                <a:gd name="T59" fmla="*/ 3 h 32"/>
                <a:gd name="T60" fmla="*/ 10 w 18"/>
                <a:gd name="T61" fmla="*/ 7 h 32"/>
                <a:gd name="T62" fmla="*/ 10 w 18"/>
                <a:gd name="T63" fmla="*/ 10 h 32"/>
                <a:gd name="T64" fmla="*/ 13 w 18"/>
                <a:gd name="T65" fmla="*/ 10 h 32"/>
                <a:gd name="T66" fmla="*/ 13 w 18"/>
                <a:gd name="T67" fmla="*/ 12 h 32"/>
                <a:gd name="T68" fmla="*/ 10 w 18"/>
                <a:gd name="T69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32">
                  <a:moveTo>
                    <a:pt x="10" y="12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4" y="29"/>
                    <a:pt x="4" y="2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5"/>
                    <a:pt x="4" y="3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5"/>
                    <a:pt x="17" y="5"/>
                  </a:cubicBezTo>
                  <a:cubicBezTo>
                    <a:pt x="17" y="6"/>
                    <a:pt x="16" y="6"/>
                    <a:pt x="15" y="6"/>
                  </a:cubicBezTo>
                  <a:cubicBezTo>
                    <a:pt x="14" y="6"/>
                    <a:pt x="13" y="6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46"/>
            <p:cNvSpPr>
              <a:spLocks noEditPoints="1"/>
            </p:cNvSpPr>
            <p:nvPr/>
          </p:nvSpPr>
          <p:spPr bwMode="auto">
            <a:xfrm>
              <a:off x="34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3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4 w 20"/>
                <a:gd name="T39" fmla="*/ 9 h 22"/>
                <a:gd name="T40" fmla="*/ 13 w 20"/>
                <a:gd name="T41" fmla="*/ 4 h 22"/>
                <a:gd name="T42" fmla="*/ 12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20" y="17"/>
                    <a:pt x="18" y="19"/>
                  </a:cubicBezTo>
                  <a:cubicBezTo>
                    <a:pt x="16" y="21"/>
                    <a:pt x="14" y="22"/>
                    <a:pt x="10" y="22"/>
                  </a:cubicBezTo>
                  <a:cubicBezTo>
                    <a:pt x="7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8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17"/>
                    <a:pt x="14" y="14"/>
                    <a:pt x="14" y="9"/>
                  </a:cubicBezTo>
                  <a:cubicBezTo>
                    <a:pt x="14" y="7"/>
                    <a:pt x="13" y="5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47"/>
            <p:cNvSpPr/>
            <p:nvPr/>
          </p:nvSpPr>
          <p:spPr bwMode="auto">
            <a:xfrm>
              <a:off x="3481" y="2821"/>
              <a:ext cx="42" cy="52"/>
            </a:xfrm>
            <a:custGeom>
              <a:avLst/>
              <a:gdLst>
                <a:gd name="T0" fmla="*/ 8 w 18"/>
                <a:gd name="T1" fmla="*/ 0 h 22"/>
                <a:gd name="T2" fmla="*/ 8 w 18"/>
                <a:gd name="T3" fmla="*/ 5 h 22"/>
                <a:gd name="T4" fmla="*/ 12 w 18"/>
                <a:gd name="T5" fmla="*/ 1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3 h 22"/>
                <a:gd name="T12" fmla="*/ 17 w 18"/>
                <a:gd name="T13" fmla="*/ 5 h 22"/>
                <a:gd name="T14" fmla="*/ 16 w 18"/>
                <a:gd name="T15" fmla="*/ 6 h 22"/>
                <a:gd name="T16" fmla="*/ 13 w 18"/>
                <a:gd name="T17" fmla="*/ 5 h 22"/>
                <a:gd name="T18" fmla="*/ 12 w 18"/>
                <a:gd name="T19" fmla="*/ 4 h 22"/>
                <a:gd name="T20" fmla="*/ 12 w 18"/>
                <a:gd name="T21" fmla="*/ 4 h 22"/>
                <a:gd name="T22" fmla="*/ 11 w 18"/>
                <a:gd name="T23" fmla="*/ 5 h 22"/>
                <a:gd name="T24" fmla="*/ 9 w 18"/>
                <a:gd name="T25" fmla="*/ 7 h 22"/>
                <a:gd name="T26" fmla="*/ 8 w 18"/>
                <a:gd name="T27" fmla="*/ 12 h 22"/>
                <a:gd name="T28" fmla="*/ 8 w 18"/>
                <a:gd name="T29" fmla="*/ 17 h 22"/>
                <a:gd name="T30" fmla="*/ 9 w 18"/>
                <a:gd name="T31" fmla="*/ 18 h 22"/>
                <a:gd name="T32" fmla="*/ 9 w 18"/>
                <a:gd name="T33" fmla="*/ 20 h 22"/>
                <a:gd name="T34" fmla="*/ 9 w 18"/>
                <a:gd name="T35" fmla="*/ 21 h 22"/>
                <a:gd name="T36" fmla="*/ 11 w 18"/>
                <a:gd name="T37" fmla="*/ 21 h 22"/>
                <a:gd name="T38" fmla="*/ 11 w 18"/>
                <a:gd name="T39" fmla="*/ 22 h 22"/>
                <a:gd name="T40" fmla="*/ 0 w 18"/>
                <a:gd name="T41" fmla="*/ 22 h 22"/>
                <a:gd name="T42" fmla="*/ 0 w 18"/>
                <a:gd name="T43" fmla="*/ 21 h 22"/>
                <a:gd name="T44" fmla="*/ 2 w 18"/>
                <a:gd name="T45" fmla="*/ 20 h 22"/>
                <a:gd name="T46" fmla="*/ 2 w 18"/>
                <a:gd name="T47" fmla="*/ 17 h 22"/>
                <a:gd name="T48" fmla="*/ 2 w 18"/>
                <a:gd name="T49" fmla="*/ 5 h 22"/>
                <a:gd name="T50" fmla="*/ 2 w 18"/>
                <a:gd name="T51" fmla="*/ 2 h 22"/>
                <a:gd name="T52" fmla="*/ 1 w 18"/>
                <a:gd name="T53" fmla="*/ 1 h 22"/>
                <a:gd name="T54" fmla="*/ 0 w 18"/>
                <a:gd name="T55" fmla="*/ 1 h 22"/>
                <a:gd name="T56" fmla="*/ 0 w 18"/>
                <a:gd name="T57" fmla="*/ 0 h 22"/>
                <a:gd name="T58" fmla="*/ 8 w 18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22">
                  <a:moveTo>
                    <a:pt x="8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8" y="4"/>
                    <a:pt x="18" y="4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4" y="6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0" y="5"/>
                    <a:pt x="10" y="6"/>
                    <a:pt x="9" y="7"/>
                  </a:cubicBezTo>
                  <a:cubicBezTo>
                    <a:pt x="9" y="8"/>
                    <a:pt x="8" y="10"/>
                    <a:pt x="8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48"/>
            <p:cNvSpPr/>
            <p:nvPr/>
          </p:nvSpPr>
          <p:spPr bwMode="auto">
            <a:xfrm>
              <a:off x="3554" y="2799"/>
              <a:ext cx="66" cy="7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8 h 31"/>
                <a:gd name="T4" fmla="*/ 27 w 28"/>
                <a:gd name="T5" fmla="*/ 8 h 31"/>
                <a:gd name="T6" fmla="*/ 25 w 28"/>
                <a:gd name="T7" fmla="*/ 4 h 31"/>
                <a:gd name="T8" fmla="*/ 23 w 28"/>
                <a:gd name="T9" fmla="*/ 2 h 31"/>
                <a:gd name="T10" fmla="*/ 20 w 28"/>
                <a:gd name="T11" fmla="*/ 1 h 31"/>
                <a:gd name="T12" fmla="*/ 17 w 28"/>
                <a:gd name="T13" fmla="*/ 1 h 31"/>
                <a:gd name="T14" fmla="*/ 17 w 28"/>
                <a:gd name="T15" fmla="*/ 25 h 31"/>
                <a:gd name="T16" fmla="*/ 18 w 28"/>
                <a:gd name="T17" fmla="*/ 28 h 31"/>
                <a:gd name="T18" fmla="*/ 19 w 28"/>
                <a:gd name="T19" fmla="*/ 29 h 31"/>
                <a:gd name="T20" fmla="*/ 21 w 28"/>
                <a:gd name="T21" fmla="*/ 30 h 31"/>
                <a:gd name="T22" fmla="*/ 22 w 28"/>
                <a:gd name="T23" fmla="*/ 30 h 31"/>
                <a:gd name="T24" fmla="*/ 22 w 28"/>
                <a:gd name="T25" fmla="*/ 31 h 31"/>
                <a:gd name="T26" fmla="*/ 5 w 28"/>
                <a:gd name="T27" fmla="*/ 31 h 31"/>
                <a:gd name="T28" fmla="*/ 5 w 28"/>
                <a:gd name="T29" fmla="*/ 30 h 31"/>
                <a:gd name="T30" fmla="*/ 6 w 28"/>
                <a:gd name="T31" fmla="*/ 30 h 31"/>
                <a:gd name="T32" fmla="*/ 9 w 28"/>
                <a:gd name="T33" fmla="*/ 29 h 31"/>
                <a:gd name="T34" fmla="*/ 10 w 28"/>
                <a:gd name="T35" fmla="*/ 28 h 31"/>
                <a:gd name="T36" fmla="*/ 10 w 28"/>
                <a:gd name="T37" fmla="*/ 25 h 31"/>
                <a:gd name="T38" fmla="*/ 10 w 28"/>
                <a:gd name="T39" fmla="*/ 1 h 31"/>
                <a:gd name="T40" fmla="*/ 8 w 28"/>
                <a:gd name="T41" fmla="*/ 1 h 31"/>
                <a:gd name="T42" fmla="*/ 3 w 28"/>
                <a:gd name="T43" fmla="*/ 3 h 31"/>
                <a:gd name="T44" fmla="*/ 0 w 28"/>
                <a:gd name="T45" fmla="*/ 8 h 31"/>
                <a:gd name="T46" fmla="*/ 0 w 28"/>
                <a:gd name="T47" fmla="*/ 8 h 31"/>
                <a:gd name="T48" fmla="*/ 0 w 28"/>
                <a:gd name="T49" fmla="*/ 0 h 31"/>
                <a:gd name="T50" fmla="*/ 28 w 28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6"/>
                    <a:pt x="26" y="5"/>
                    <a:pt x="25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7"/>
                    <a:pt x="17" y="28"/>
                    <a:pt x="18" y="28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30"/>
                    <a:pt x="20" y="30"/>
                    <a:pt x="2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0"/>
                    <a:pt x="8" y="30"/>
                    <a:pt x="9" y="29"/>
                  </a:cubicBezTo>
                  <a:cubicBezTo>
                    <a:pt x="9" y="29"/>
                    <a:pt x="9" y="29"/>
                    <a:pt x="10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49"/>
            <p:cNvSpPr/>
            <p:nvPr/>
          </p:nvSpPr>
          <p:spPr bwMode="auto">
            <a:xfrm>
              <a:off x="361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3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3 w 19"/>
                <a:gd name="T47" fmla="*/ 17 h 22"/>
                <a:gd name="T48" fmla="*/ 3 w 19"/>
                <a:gd name="T49" fmla="*/ 5 h 22"/>
                <a:gd name="T50" fmla="*/ 3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6" y="6"/>
                    <a:pt x="15" y="6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11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50"/>
            <p:cNvSpPr/>
            <p:nvPr/>
          </p:nvSpPr>
          <p:spPr bwMode="auto">
            <a:xfrm>
              <a:off x="3668" y="2821"/>
              <a:ext cx="54" cy="52"/>
            </a:xfrm>
            <a:custGeom>
              <a:avLst/>
              <a:gdLst>
                <a:gd name="T0" fmla="*/ 21 w 23"/>
                <a:gd name="T1" fmla="*/ 0 h 22"/>
                <a:gd name="T2" fmla="*/ 21 w 23"/>
                <a:gd name="T3" fmla="*/ 17 h 22"/>
                <a:gd name="T4" fmla="*/ 21 w 23"/>
                <a:gd name="T5" fmla="*/ 20 h 22"/>
                <a:gd name="T6" fmla="*/ 23 w 23"/>
                <a:gd name="T7" fmla="*/ 21 h 22"/>
                <a:gd name="T8" fmla="*/ 23 w 23"/>
                <a:gd name="T9" fmla="*/ 22 h 22"/>
                <a:gd name="T10" fmla="*/ 14 w 23"/>
                <a:gd name="T11" fmla="*/ 22 h 22"/>
                <a:gd name="T12" fmla="*/ 14 w 23"/>
                <a:gd name="T13" fmla="*/ 19 h 22"/>
                <a:gd name="T14" fmla="*/ 11 w 23"/>
                <a:gd name="T15" fmla="*/ 22 h 22"/>
                <a:gd name="T16" fmla="*/ 8 w 23"/>
                <a:gd name="T17" fmla="*/ 22 h 22"/>
                <a:gd name="T18" fmla="*/ 5 w 23"/>
                <a:gd name="T19" fmla="*/ 21 h 22"/>
                <a:gd name="T20" fmla="*/ 3 w 23"/>
                <a:gd name="T21" fmla="*/ 19 h 22"/>
                <a:gd name="T22" fmla="*/ 2 w 23"/>
                <a:gd name="T23" fmla="*/ 13 h 22"/>
                <a:gd name="T24" fmla="*/ 2 w 23"/>
                <a:gd name="T25" fmla="*/ 5 h 22"/>
                <a:gd name="T26" fmla="*/ 2 w 23"/>
                <a:gd name="T27" fmla="*/ 2 h 22"/>
                <a:gd name="T28" fmla="*/ 0 w 23"/>
                <a:gd name="T29" fmla="*/ 1 h 22"/>
                <a:gd name="T30" fmla="*/ 0 w 23"/>
                <a:gd name="T31" fmla="*/ 0 h 22"/>
                <a:gd name="T32" fmla="*/ 9 w 23"/>
                <a:gd name="T33" fmla="*/ 0 h 22"/>
                <a:gd name="T34" fmla="*/ 9 w 23"/>
                <a:gd name="T35" fmla="*/ 15 h 22"/>
                <a:gd name="T36" fmla="*/ 9 w 23"/>
                <a:gd name="T37" fmla="*/ 18 h 22"/>
                <a:gd name="T38" fmla="*/ 10 w 23"/>
                <a:gd name="T39" fmla="*/ 19 h 22"/>
                <a:gd name="T40" fmla="*/ 11 w 23"/>
                <a:gd name="T41" fmla="*/ 19 h 22"/>
                <a:gd name="T42" fmla="*/ 12 w 23"/>
                <a:gd name="T43" fmla="*/ 19 h 22"/>
                <a:gd name="T44" fmla="*/ 14 w 23"/>
                <a:gd name="T45" fmla="*/ 16 h 22"/>
                <a:gd name="T46" fmla="*/ 14 w 23"/>
                <a:gd name="T47" fmla="*/ 5 h 22"/>
                <a:gd name="T48" fmla="*/ 14 w 23"/>
                <a:gd name="T49" fmla="*/ 2 h 22"/>
                <a:gd name="T50" fmla="*/ 12 w 23"/>
                <a:gd name="T51" fmla="*/ 1 h 22"/>
                <a:gd name="T52" fmla="*/ 12 w 23"/>
                <a:gd name="T53" fmla="*/ 0 h 22"/>
                <a:gd name="T54" fmla="*/ 21 w 23"/>
                <a:gd name="T5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20"/>
                    <a:pt x="12" y="21"/>
                    <a:pt x="11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5" y="21"/>
                  </a:cubicBezTo>
                  <a:cubicBezTo>
                    <a:pt x="4" y="20"/>
                    <a:pt x="3" y="20"/>
                    <a:pt x="3" y="19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8"/>
                    <a:pt x="14" y="18"/>
                    <a:pt x="14" y="1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51"/>
            <p:cNvSpPr/>
            <p:nvPr/>
          </p:nvSpPr>
          <p:spPr bwMode="auto">
            <a:xfrm>
              <a:off x="3729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52"/>
            <p:cNvSpPr/>
            <p:nvPr/>
          </p:nvSpPr>
          <p:spPr bwMode="auto">
            <a:xfrm>
              <a:off x="3767" y="2799"/>
              <a:ext cx="54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1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4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53"/>
            <p:cNvSpPr/>
            <p:nvPr/>
          </p:nvSpPr>
          <p:spPr bwMode="auto">
            <a:xfrm>
              <a:off x="274" y="2799"/>
              <a:ext cx="83" cy="74"/>
            </a:xfrm>
            <a:custGeom>
              <a:avLst/>
              <a:gdLst>
                <a:gd name="T0" fmla="*/ 12 w 35"/>
                <a:gd name="T1" fmla="*/ 16 h 31"/>
                <a:gd name="T2" fmla="*/ 12 w 35"/>
                <a:gd name="T3" fmla="*/ 25 h 31"/>
                <a:gd name="T4" fmla="*/ 12 w 35"/>
                <a:gd name="T5" fmla="*/ 28 h 31"/>
                <a:gd name="T6" fmla="*/ 13 w 35"/>
                <a:gd name="T7" fmla="*/ 29 h 31"/>
                <a:gd name="T8" fmla="*/ 15 w 35"/>
                <a:gd name="T9" fmla="*/ 30 h 31"/>
                <a:gd name="T10" fmla="*/ 16 w 35"/>
                <a:gd name="T11" fmla="*/ 30 h 31"/>
                <a:gd name="T12" fmla="*/ 16 w 35"/>
                <a:gd name="T13" fmla="*/ 31 h 31"/>
                <a:gd name="T14" fmla="*/ 0 w 35"/>
                <a:gd name="T15" fmla="*/ 31 h 31"/>
                <a:gd name="T16" fmla="*/ 0 w 35"/>
                <a:gd name="T17" fmla="*/ 30 h 31"/>
                <a:gd name="T18" fmla="*/ 1 w 35"/>
                <a:gd name="T19" fmla="*/ 30 h 31"/>
                <a:gd name="T20" fmla="*/ 3 w 35"/>
                <a:gd name="T21" fmla="*/ 29 h 31"/>
                <a:gd name="T22" fmla="*/ 4 w 35"/>
                <a:gd name="T23" fmla="*/ 28 h 31"/>
                <a:gd name="T24" fmla="*/ 4 w 35"/>
                <a:gd name="T25" fmla="*/ 25 h 31"/>
                <a:gd name="T26" fmla="*/ 4 w 35"/>
                <a:gd name="T27" fmla="*/ 5 h 31"/>
                <a:gd name="T28" fmla="*/ 4 w 35"/>
                <a:gd name="T29" fmla="*/ 2 h 31"/>
                <a:gd name="T30" fmla="*/ 3 w 35"/>
                <a:gd name="T31" fmla="*/ 1 h 31"/>
                <a:gd name="T32" fmla="*/ 1 w 35"/>
                <a:gd name="T33" fmla="*/ 0 h 31"/>
                <a:gd name="T34" fmla="*/ 0 w 35"/>
                <a:gd name="T35" fmla="*/ 0 h 31"/>
                <a:gd name="T36" fmla="*/ 0 w 35"/>
                <a:gd name="T37" fmla="*/ 0 h 31"/>
                <a:gd name="T38" fmla="*/ 16 w 35"/>
                <a:gd name="T39" fmla="*/ 0 h 31"/>
                <a:gd name="T40" fmla="*/ 16 w 35"/>
                <a:gd name="T41" fmla="*/ 0 h 31"/>
                <a:gd name="T42" fmla="*/ 15 w 35"/>
                <a:gd name="T43" fmla="*/ 0 h 31"/>
                <a:gd name="T44" fmla="*/ 13 w 35"/>
                <a:gd name="T45" fmla="*/ 1 h 31"/>
                <a:gd name="T46" fmla="*/ 12 w 35"/>
                <a:gd name="T47" fmla="*/ 2 h 31"/>
                <a:gd name="T48" fmla="*/ 12 w 35"/>
                <a:gd name="T49" fmla="*/ 5 h 31"/>
                <a:gd name="T50" fmla="*/ 12 w 35"/>
                <a:gd name="T51" fmla="*/ 14 h 31"/>
                <a:gd name="T52" fmla="*/ 23 w 35"/>
                <a:gd name="T53" fmla="*/ 14 h 31"/>
                <a:gd name="T54" fmla="*/ 23 w 35"/>
                <a:gd name="T55" fmla="*/ 5 h 31"/>
                <a:gd name="T56" fmla="*/ 22 w 35"/>
                <a:gd name="T57" fmla="*/ 2 h 31"/>
                <a:gd name="T58" fmla="*/ 21 w 35"/>
                <a:gd name="T59" fmla="*/ 1 h 31"/>
                <a:gd name="T60" fmla="*/ 19 w 35"/>
                <a:gd name="T61" fmla="*/ 0 h 31"/>
                <a:gd name="T62" fmla="*/ 18 w 35"/>
                <a:gd name="T63" fmla="*/ 0 h 31"/>
                <a:gd name="T64" fmla="*/ 18 w 35"/>
                <a:gd name="T65" fmla="*/ 0 h 31"/>
                <a:gd name="T66" fmla="*/ 35 w 35"/>
                <a:gd name="T67" fmla="*/ 0 h 31"/>
                <a:gd name="T68" fmla="*/ 35 w 35"/>
                <a:gd name="T69" fmla="*/ 0 h 31"/>
                <a:gd name="T70" fmla="*/ 34 w 35"/>
                <a:gd name="T71" fmla="*/ 0 h 31"/>
                <a:gd name="T72" fmla="*/ 31 w 35"/>
                <a:gd name="T73" fmla="*/ 1 h 31"/>
                <a:gd name="T74" fmla="*/ 30 w 35"/>
                <a:gd name="T75" fmla="*/ 2 h 31"/>
                <a:gd name="T76" fmla="*/ 30 w 35"/>
                <a:gd name="T77" fmla="*/ 5 h 31"/>
                <a:gd name="T78" fmla="*/ 30 w 35"/>
                <a:gd name="T79" fmla="*/ 25 h 31"/>
                <a:gd name="T80" fmla="*/ 30 w 35"/>
                <a:gd name="T81" fmla="*/ 28 h 31"/>
                <a:gd name="T82" fmla="*/ 31 w 35"/>
                <a:gd name="T83" fmla="*/ 29 h 31"/>
                <a:gd name="T84" fmla="*/ 34 w 35"/>
                <a:gd name="T85" fmla="*/ 30 h 31"/>
                <a:gd name="T86" fmla="*/ 35 w 35"/>
                <a:gd name="T87" fmla="*/ 30 h 31"/>
                <a:gd name="T88" fmla="*/ 35 w 35"/>
                <a:gd name="T89" fmla="*/ 31 h 31"/>
                <a:gd name="T90" fmla="*/ 18 w 35"/>
                <a:gd name="T91" fmla="*/ 31 h 31"/>
                <a:gd name="T92" fmla="*/ 18 w 35"/>
                <a:gd name="T93" fmla="*/ 30 h 31"/>
                <a:gd name="T94" fmla="*/ 19 w 35"/>
                <a:gd name="T95" fmla="*/ 30 h 31"/>
                <a:gd name="T96" fmla="*/ 22 w 35"/>
                <a:gd name="T97" fmla="*/ 29 h 31"/>
                <a:gd name="T98" fmla="*/ 22 w 35"/>
                <a:gd name="T99" fmla="*/ 28 h 31"/>
                <a:gd name="T100" fmla="*/ 23 w 35"/>
                <a:gd name="T101" fmla="*/ 25 h 31"/>
                <a:gd name="T102" fmla="*/ 23 w 35"/>
                <a:gd name="T103" fmla="*/ 16 h 31"/>
                <a:gd name="T104" fmla="*/ 12 w 35"/>
                <a:gd name="T10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31">
                  <a:moveTo>
                    <a:pt x="12" y="16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1" y="1"/>
                    <a:pt x="31" y="1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3" y="28"/>
                    <a:pt x="23" y="27"/>
                    <a:pt x="23" y="25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54"/>
            <p:cNvSpPr>
              <a:spLocks noEditPoints="1"/>
            </p:cNvSpPr>
            <p:nvPr/>
          </p:nvSpPr>
          <p:spPr bwMode="auto">
            <a:xfrm>
              <a:off x="364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6 w 20"/>
                <a:gd name="T27" fmla="*/ 6 h 22"/>
                <a:gd name="T28" fmla="*/ 6 w 20"/>
                <a:gd name="T29" fmla="*/ 8 h 22"/>
                <a:gd name="T30" fmla="*/ 3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19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1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55"/>
            <p:cNvSpPr/>
            <p:nvPr/>
          </p:nvSpPr>
          <p:spPr bwMode="auto">
            <a:xfrm>
              <a:off x="414" y="2821"/>
              <a:ext cx="54" cy="52"/>
            </a:xfrm>
            <a:custGeom>
              <a:avLst/>
              <a:gdLst>
                <a:gd name="T0" fmla="*/ 11 w 23"/>
                <a:gd name="T1" fmla="*/ 22 h 22"/>
                <a:gd name="T2" fmla="*/ 4 w 23"/>
                <a:gd name="T3" fmla="*/ 6 h 22"/>
                <a:gd name="T4" fmla="*/ 2 w 23"/>
                <a:gd name="T5" fmla="*/ 2 h 22"/>
                <a:gd name="T6" fmla="*/ 0 w 23"/>
                <a:gd name="T7" fmla="*/ 1 h 22"/>
                <a:gd name="T8" fmla="*/ 0 w 23"/>
                <a:gd name="T9" fmla="*/ 0 h 22"/>
                <a:gd name="T10" fmla="*/ 12 w 23"/>
                <a:gd name="T11" fmla="*/ 0 h 22"/>
                <a:gd name="T12" fmla="*/ 12 w 23"/>
                <a:gd name="T13" fmla="*/ 1 h 22"/>
                <a:gd name="T14" fmla="*/ 10 w 23"/>
                <a:gd name="T15" fmla="*/ 1 h 22"/>
                <a:gd name="T16" fmla="*/ 10 w 23"/>
                <a:gd name="T17" fmla="*/ 3 h 22"/>
                <a:gd name="T18" fmla="*/ 11 w 23"/>
                <a:gd name="T19" fmla="*/ 6 h 22"/>
                <a:gd name="T20" fmla="*/ 14 w 23"/>
                <a:gd name="T21" fmla="*/ 14 h 22"/>
                <a:gd name="T22" fmla="*/ 17 w 23"/>
                <a:gd name="T23" fmla="*/ 7 h 22"/>
                <a:gd name="T24" fmla="*/ 18 w 23"/>
                <a:gd name="T25" fmla="*/ 3 h 22"/>
                <a:gd name="T26" fmla="*/ 18 w 23"/>
                <a:gd name="T27" fmla="*/ 2 h 22"/>
                <a:gd name="T28" fmla="*/ 16 w 23"/>
                <a:gd name="T29" fmla="*/ 1 h 22"/>
                <a:gd name="T30" fmla="*/ 16 w 23"/>
                <a:gd name="T31" fmla="*/ 0 h 22"/>
                <a:gd name="T32" fmla="*/ 23 w 23"/>
                <a:gd name="T33" fmla="*/ 0 h 22"/>
                <a:gd name="T34" fmla="*/ 23 w 23"/>
                <a:gd name="T35" fmla="*/ 1 h 22"/>
                <a:gd name="T36" fmla="*/ 21 w 23"/>
                <a:gd name="T37" fmla="*/ 2 h 22"/>
                <a:gd name="T38" fmla="*/ 19 w 23"/>
                <a:gd name="T39" fmla="*/ 5 h 22"/>
                <a:gd name="T40" fmla="*/ 12 w 23"/>
                <a:gd name="T41" fmla="*/ 22 h 22"/>
                <a:gd name="T42" fmla="*/ 11 w 23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2">
                  <a:moveTo>
                    <a:pt x="11" y="2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2" y="22"/>
                    <a:pt x="12" y="22"/>
                    <a:pt x="12" y="22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56"/>
            <p:cNvSpPr>
              <a:spLocks noEditPoints="1"/>
            </p:cNvSpPr>
            <p:nvPr/>
          </p:nvSpPr>
          <p:spPr bwMode="auto">
            <a:xfrm>
              <a:off x="471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57"/>
            <p:cNvSpPr/>
            <p:nvPr/>
          </p:nvSpPr>
          <p:spPr bwMode="auto">
            <a:xfrm>
              <a:off x="504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58"/>
            <p:cNvSpPr>
              <a:spLocks noEditPoints="1"/>
            </p:cNvSpPr>
            <p:nvPr/>
          </p:nvSpPr>
          <p:spPr bwMode="auto">
            <a:xfrm>
              <a:off x="565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4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4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0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6" y="30"/>
                    <a:pt x="8" y="30"/>
                    <a:pt x="11" y="30"/>
                  </a:cubicBezTo>
                  <a:cubicBezTo>
                    <a:pt x="13" y="30"/>
                    <a:pt x="14" y="30"/>
                    <a:pt x="16" y="29"/>
                  </a:cubicBezTo>
                  <a:cubicBezTo>
                    <a:pt x="17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4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59"/>
            <p:cNvSpPr>
              <a:spLocks noEditPoints="1"/>
            </p:cNvSpPr>
            <p:nvPr/>
          </p:nvSpPr>
          <p:spPr bwMode="auto">
            <a:xfrm>
              <a:off x="648" y="2799"/>
              <a:ext cx="67" cy="74"/>
            </a:xfrm>
            <a:custGeom>
              <a:avLst/>
              <a:gdLst>
                <a:gd name="T0" fmla="*/ 20 w 28"/>
                <a:gd name="T1" fmla="*/ 14 h 31"/>
                <a:gd name="T2" fmla="*/ 26 w 28"/>
                <a:gd name="T3" fmla="*/ 17 h 31"/>
                <a:gd name="T4" fmla="*/ 28 w 28"/>
                <a:gd name="T5" fmla="*/ 22 h 31"/>
                <a:gd name="T6" fmla="*/ 26 w 28"/>
                <a:gd name="T7" fmla="*/ 28 h 31"/>
                <a:gd name="T8" fmla="*/ 16 w 28"/>
                <a:gd name="T9" fmla="*/ 31 h 31"/>
                <a:gd name="T10" fmla="*/ 0 w 28"/>
                <a:gd name="T11" fmla="*/ 31 h 31"/>
                <a:gd name="T12" fmla="*/ 0 w 28"/>
                <a:gd name="T13" fmla="*/ 30 h 31"/>
                <a:gd name="T14" fmla="*/ 3 w 28"/>
                <a:gd name="T15" fmla="*/ 29 h 31"/>
                <a:gd name="T16" fmla="*/ 4 w 28"/>
                <a:gd name="T17" fmla="*/ 28 h 31"/>
                <a:gd name="T18" fmla="*/ 4 w 28"/>
                <a:gd name="T19" fmla="*/ 25 h 31"/>
                <a:gd name="T20" fmla="*/ 4 w 28"/>
                <a:gd name="T21" fmla="*/ 5 h 31"/>
                <a:gd name="T22" fmla="*/ 4 w 28"/>
                <a:gd name="T23" fmla="*/ 2 h 31"/>
                <a:gd name="T24" fmla="*/ 3 w 28"/>
                <a:gd name="T25" fmla="*/ 1 h 31"/>
                <a:gd name="T26" fmla="*/ 0 w 28"/>
                <a:gd name="T27" fmla="*/ 0 h 31"/>
                <a:gd name="T28" fmla="*/ 0 w 28"/>
                <a:gd name="T29" fmla="*/ 0 h 31"/>
                <a:gd name="T30" fmla="*/ 15 w 28"/>
                <a:gd name="T31" fmla="*/ 0 h 31"/>
                <a:gd name="T32" fmla="*/ 22 w 28"/>
                <a:gd name="T33" fmla="*/ 0 h 31"/>
                <a:gd name="T34" fmla="*/ 26 w 28"/>
                <a:gd name="T35" fmla="*/ 3 h 31"/>
                <a:gd name="T36" fmla="*/ 27 w 28"/>
                <a:gd name="T37" fmla="*/ 7 h 31"/>
                <a:gd name="T38" fmla="*/ 25 w 28"/>
                <a:gd name="T39" fmla="*/ 11 h 31"/>
                <a:gd name="T40" fmla="*/ 20 w 28"/>
                <a:gd name="T41" fmla="*/ 14 h 31"/>
                <a:gd name="T42" fmla="*/ 11 w 28"/>
                <a:gd name="T43" fmla="*/ 15 h 31"/>
                <a:gd name="T44" fmla="*/ 11 w 28"/>
                <a:gd name="T45" fmla="*/ 25 h 31"/>
                <a:gd name="T46" fmla="*/ 11 w 28"/>
                <a:gd name="T47" fmla="*/ 26 h 31"/>
                <a:gd name="T48" fmla="*/ 12 w 28"/>
                <a:gd name="T49" fmla="*/ 28 h 31"/>
                <a:gd name="T50" fmla="*/ 14 w 28"/>
                <a:gd name="T51" fmla="*/ 29 h 31"/>
                <a:gd name="T52" fmla="*/ 17 w 28"/>
                <a:gd name="T53" fmla="*/ 28 h 31"/>
                <a:gd name="T54" fmla="*/ 20 w 28"/>
                <a:gd name="T55" fmla="*/ 26 h 31"/>
                <a:gd name="T56" fmla="*/ 20 w 28"/>
                <a:gd name="T57" fmla="*/ 22 h 31"/>
                <a:gd name="T58" fmla="*/ 19 w 28"/>
                <a:gd name="T59" fmla="*/ 18 h 31"/>
                <a:gd name="T60" fmla="*/ 17 w 28"/>
                <a:gd name="T61" fmla="*/ 16 h 31"/>
                <a:gd name="T62" fmla="*/ 11 w 28"/>
                <a:gd name="T63" fmla="*/ 15 h 31"/>
                <a:gd name="T64" fmla="*/ 11 w 28"/>
                <a:gd name="T65" fmla="*/ 14 h 31"/>
                <a:gd name="T66" fmla="*/ 16 w 28"/>
                <a:gd name="T67" fmla="*/ 13 h 31"/>
                <a:gd name="T68" fmla="*/ 19 w 28"/>
                <a:gd name="T69" fmla="*/ 11 h 31"/>
                <a:gd name="T70" fmla="*/ 19 w 28"/>
                <a:gd name="T71" fmla="*/ 7 h 31"/>
                <a:gd name="T72" fmla="*/ 19 w 28"/>
                <a:gd name="T73" fmla="*/ 4 h 31"/>
                <a:gd name="T74" fmla="*/ 16 w 28"/>
                <a:gd name="T75" fmla="*/ 2 h 31"/>
                <a:gd name="T76" fmla="*/ 11 w 28"/>
                <a:gd name="T77" fmla="*/ 1 h 31"/>
                <a:gd name="T78" fmla="*/ 11 w 28"/>
                <a:gd name="T7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0" y="14"/>
                  </a:moveTo>
                  <a:cubicBezTo>
                    <a:pt x="23" y="15"/>
                    <a:pt x="25" y="16"/>
                    <a:pt x="26" y="17"/>
                  </a:cubicBezTo>
                  <a:cubicBezTo>
                    <a:pt x="28" y="18"/>
                    <a:pt x="28" y="20"/>
                    <a:pt x="28" y="22"/>
                  </a:cubicBezTo>
                  <a:cubicBezTo>
                    <a:pt x="28" y="24"/>
                    <a:pt x="28" y="26"/>
                    <a:pt x="26" y="28"/>
                  </a:cubicBezTo>
                  <a:cubicBezTo>
                    <a:pt x="23" y="30"/>
                    <a:pt x="20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5" y="2"/>
                    <a:pt x="26" y="3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9"/>
                    <a:pt x="27" y="10"/>
                    <a:pt x="25" y="11"/>
                  </a:cubicBezTo>
                  <a:cubicBezTo>
                    <a:pt x="24" y="13"/>
                    <a:pt x="22" y="13"/>
                    <a:pt x="20" y="14"/>
                  </a:cubicBezTo>
                  <a:close/>
                  <a:moveTo>
                    <a:pt x="11" y="1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3" y="29"/>
                    <a:pt x="14" y="29"/>
                  </a:cubicBezTo>
                  <a:cubicBezTo>
                    <a:pt x="15" y="29"/>
                    <a:pt x="16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7"/>
                    <a:pt x="18" y="16"/>
                    <a:pt x="17" y="16"/>
                  </a:cubicBezTo>
                  <a:cubicBezTo>
                    <a:pt x="15" y="16"/>
                    <a:pt x="14" y="15"/>
                    <a:pt x="11" y="15"/>
                  </a:cubicBezTo>
                  <a:close/>
                  <a:moveTo>
                    <a:pt x="11" y="14"/>
                  </a:moveTo>
                  <a:cubicBezTo>
                    <a:pt x="14" y="14"/>
                    <a:pt x="15" y="13"/>
                    <a:pt x="16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8" y="3"/>
                    <a:pt x="17" y="2"/>
                    <a:pt x="16" y="2"/>
                  </a:cubicBezTo>
                  <a:cubicBezTo>
                    <a:pt x="15" y="1"/>
                    <a:pt x="14" y="1"/>
                    <a:pt x="11" y="1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60"/>
            <p:cNvSpPr>
              <a:spLocks noEditPoints="1"/>
            </p:cNvSpPr>
            <p:nvPr/>
          </p:nvSpPr>
          <p:spPr bwMode="auto">
            <a:xfrm>
              <a:off x="7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2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3 w 20"/>
                <a:gd name="T39" fmla="*/ 9 h 22"/>
                <a:gd name="T40" fmla="*/ 13 w 20"/>
                <a:gd name="T41" fmla="*/ 4 h 22"/>
                <a:gd name="T42" fmla="*/ 11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19" y="17"/>
                    <a:pt x="18" y="19"/>
                  </a:cubicBezTo>
                  <a:cubicBezTo>
                    <a:pt x="16" y="21"/>
                    <a:pt x="13" y="22"/>
                    <a:pt x="10" y="22"/>
                  </a:cubicBezTo>
                  <a:cubicBezTo>
                    <a:pt x="7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8"/>
                  </a:cubicBezTo>
                  <a:cubicBezTo>
                    <a:pt x="13" y="17"/>
                    <a:pt x="13" y="14"/>
                    <a:pt x="13" y="9"/>
                  </a:cubicBezTo>
                  <a:cubicBezTo>
                    <a:pt x="13" y="7"/>
                    <a:pt x="13" y="5"/>
                    <a:pt x="13" y="4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61"/>
            <p:cNvSpPr/>
            <p:nvPr/>
          </p:nvSpPr>
          <p:spPr bwMode="auto">
            <a:xfrm>
              <a:off x="776" y="2802"/>
              <a:ext cx="36" cy="71"/>
            </a:xfrm>
            <a:custGeom>
              <a:avLst/>
              <a:gdLst>
                <a:gd name="T0" fmla="*/ 10 w 15"/>
                <a:gd name="T1" fmla="*/ 0 h 30"/>
                <a:gd name="T2" fmla="*/ 10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10 w 15"/>
                <a:gd name="T9" fmla="*/ 10 h 30"/>
                <a:gd name="T10" fmla="*/ 10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4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  <a:gd name="T40" fmla="*/ 10 w 15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10" y="0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9"/>
                    <a:pt x="12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62"/>
            <p:cNvSpPr/>
            <p:nvPr/>
          </p:nvSpPr>
          <p:spPr bwMode="auto">
            <a:xfrm>
              <a:off x="816" y="2799"/>
              <a:ext cx="55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0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63"/>
            <p:cNvSpPr>
              <a:spLocks noEditPoints="1"/>
            </p:cNvSpPr>
            <p:nvPr/>
          </p:nvSpPr>
          <p:spPr bwMode="auto">
            <a:xfrm>
              <a:off x="897" y="2797"/>
              <a:ext cx="78" cy="76"/>
            </a:xfrm>
            <a:custGeom>
              <a:avLst/>
              <a:gdLst>
                <a:gd name="T0" fmla="*/ 19 w 33"/>
                <a:gd name="T1" fmla="*/ 23 h 32"/>
                <a:gd name="T2" fmla="*/ 8 w 33"/>
                <a:gd name="T3" fmla="*/ 23 h 32"/>
                <a:gd name="T4" fmla="*/ 7 w 33"/>
                <a:gd name="T5" fmla="*/ 26 h 32"/>
                <a:gd name="T6" fmla="*/ 6 w 33"/>
                <a:gd name="T7" fmla="*/ 28 h 32"/>
                <a:gd name="T8" fmla="*/ 7 w 33"/>
                <a:gd name="T9" fmla="*/ 30 h 32"/>
                <a:gd name="T10" fmla="*/ 10 w 33"/>
                <a:gd name="T11" fmla="*/ 31 h 32"/>
                <a:gd name="T12" fmla="*/ 10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5 w 33"/>
                <a:gd name="T21" fmla="*/ 25 h 32"/>
                <a:gd name="T22" fmla="*/ 16 w 33"/>
                <a:gd name="T23" fmla="*/ 0 h 32"/>
                <a:gd name="T24" fmla="*/ 17 w 33"/>
                <a:gd name="T25" fmla="*/ 0 h 32"/>
                <a:gd name="T26" fmla="*/ 28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8 w 33"/>
                <a:gd name="T39" fmla="*/ 31 h 32"/>
                <a:gd name="T40" fmla="*/ 21 w 33"/>
                <a:gd name="T41" fmla="*/ 30 h 32"/>
                <a:gd name="T42" fmla="*/ 22 w 33"/>
                <a:gd name="T43" fmla="*/ 29 h 32"/>
                <a:gd name="T44" fmla="*/ 21 w 33"/>
                <a:gd name="T45" fmla="*/ 28 h 32"/>
                <a:gd name="T46" fmla="*/ 21 w 33"/>
                <a:gd name="T47" fmla="*/ 27 h 32"/>
                <a:gd name="T48" fmla="*/ 19 w 33"/>
                <a:gd name="T49" fmla="*/ 23 h 32"/>
                <a:gd name="T50" fmla="*/ 18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8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1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6" y="29"/>
                    <a:pt x="6" y="30"/>
                    <a:pt x="7" y="30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0"/>
                    <a:pt x="3" y="29"/>
                  </a:cubicBezTo>
                  <a:cubicBezTo>
                    <a:pt x="3" y="29"/>
                    <a:pt x="4" y="27"/>
                    <a:pt x="5" y="2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8"/>
                    <a:pt x="30" y="29"/>
                    <a:pt x="31" y="30"/>
                  </a:cubicBezTo>
                  <a:cubicBezTo>
                    <a:pt x="31" y="30"/>
                    <a:pt x="32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7"/>
                  </a:cubicBezTo>
                  <a:lnTo>
                    <a:pt x="19" y="23"/>
                  </a:lnTo>
                  <a:close/>
                  <a:moveTo>
                    <a:pt x="18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64"/>
            <p:cNvSpPr>
              <a:spLocks noEditPoints="1"/>
            </p:cNvSpPr>
            <p:nvPr/>
          </p:nvSpPr>
          <p:spPr bwMode="auto">
            <a:xfrm>
              <a:off x="977" y="2799"/>
              <a:ext cx="57" cy="74"/>
            </a:xfrm>
            <a:custGeom>
              <a:avLst/>
              <a:gdLst>
                <a:gd name="T0" fmla="*/ 9 w 24"/>
                <a:gd name="T1" fmla="*/ 0 h 31"/>
                <a:gd name="T2" fmla="*/ 9 w 24"/>
                <a:gd name="T3" fmla="*/ 11 h 31"/>
                <a:gd name="T4" fmla="*/ 15 w 24"/>
                <a:gd name="T5" fmla="*/ 9 h 31"/>
                <a:gd name="T6" fmla="*/ 19 w 24"/>
                <a:gd name="T7" fmla="*/ 10 h 31"/>
                <a:gd name="T8" fmla="*/ 22 w 24"/>
                <a:gd name="T9" fmla="*/ 14 h 31"/>
                <a:gd name="T10" fmla="*/ 24 w 24"/>
                <a:gd name="T11" fmla="*/ 19 h 31"/>
                <a:gd name="T12" fmla="*/ 22 w 24"/>
                <a:gd name="T13" fmla="*/ 25 h 31"/>
                <a:gd name="T14" fmla="*/ 18 w 24"/>
                <a:gd name="T15" fmla="*/ 30 h 31"/>
                <a:gd name="T16" fmla="*/ 13 w 24"/>
                <a:gd name="T17" fmla="*/ 31 h 31"/>
                <a:gd name="T18" fmla="*/ 10 w 24"/>
                <a:gd name="T19" fmla="*/ 31 h 31"/>
                <a:gd name="T20" fmla="*/ 7 w 24"/>
                <a:gd name="T21" fmla="*/ 29 h 31"/>
                <a:gd name="T22" fmla="*/ 4 w 24"/>
                <a:gd name="T23" fmla="*/ 31 h 31"/>
                <a:gd name="T24" fmla="*/ 3 w 24"/>
                <a:gd name="T25" fmla="*/ 31 h 31"/>
                <a:gd name="T26" fmla="*/ 3 w 24"/>
                <a:gd name="T27" fmla="*/ 4 h 31"/>
                <a:gd name="T28" fmla="*/ 3 w 24"/>
                <a:gd name="T29" fmla="*/ 2 h 31"/>
                <a:gd name="T30" fmla="*/ 2 w 24"/>
                <a:gd name="T31" fmla="*/ 1 h 31"/>
                <a:gd name="T32" fmla="*/ 0 w 24"/>
                <a:gd name="T33" fmla="*/ 0 h 31"/>
                <a:gd name="T34" fmla="*/ 0 w 24"/>
                <a:gd name="T35" fmla="*/ 0 h 31"/>
                <a:gd name="T36" fmla="*/ 9 w 24"/>
                <a:gd name="T37" fmla="*/ 0 h 31"/>
                <a:gd name="T38" fmla="*/ 9 w 24"/>
                <a:gd name="T39" fmla="*/ 13 h 31"/>
                <a:gd name="T40" fmla="*/ 9 w 24"/>
                <a:gd name="T41" fmla="*/ 23 h 31"/>
                <a:gd name="T42" fmla="*/ 9 w 24"/>
                <a:gd name="T43" fmla="*/ 27 h 31"/>
                <a:gd name="T44" fmla="*/ 11 w 24"/>
                <a:gd name="T45" fmla="*/ 29 h 31"/>
                <a:gd name="T46" fmla="*/ 13 w 24"/>
                <a:gd name="T47" fmla="*/ 30 h 31"/>
                <a:gd name="T48" fmla="*/ 15 w 24"/>
                <a:gd name="T49" fmla="*/ 29 h 31"/>
                <a:gd name="T50" fmla="*/ 16 w 24"/>
                <a:gd name="T51" fmla="*/ 26 h 31"/>
                <a:gd name="T52" fmla="*/ 17 w 24"/>
                <a:gd name="T53" fmla="*/ 19 h 31"/>
                <a:gd name="T54" fmla="*/ 16 w 24"/>
                <a:gd name="T55" fmla="*/ 13 h 31"/>
                <a:gd name="T56" fmla="*/ 13 w 24"/>
                <a:gd name="T57" fmla="*/ 11 h 31"/>
                <a:gd name="T58" fmla="*/ 9 w 24"/>
                <a:gd name="T5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3" y="9"/>
                    <a:pt x="15" y="9"/>
                  </a:cubicBezTo>
                  <a:cubicBezTo>
                    <a:pt x="17" y="9"/>
                    <a:pt x="18" y="9"/>
                    <a:pt x="19" y="10"/>
                  </a:cubicBezTo>
                  <a:cubicBezTo>
                    <a:pt x="21" y="11"/>
                    <a:pt x="22" y="12"/>
                    <a:pt x="22" y="14"/>
                  </a:cubicBezTo>
                  <a:cubicBezTo>
                    <a:pt x="23" y="15"/>
                    <a:pt x="24" y="17"/>
                    <a:pt x="24" y="19"/>
                  </a:cubicBezTo>
                  <a:cubicBezTo>
                    <a:pt x="24" y="21"/>
                    <a:pt x="23" y="24"/>
                    <a:pt x="22" y="25"/>
                  </a:cubicBezTo>
                  <a:cubicBezTo>
                    <a:pt x="21" y="27"/>
                    <a:pt x="20" y="29"/>
                    <a:pt x="18" y="30"/>
                  </a:cubicBezTo>
                  <a:cubicBezTo>
                    <a:pt x="17" y="31"/>
                    <a:pt x="15" y="31"/>
                    <a:pt x="13" y="31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0"/>
                    <a:pt x="8" y="30"/>
                    <a:pt x="7" y="2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  <a:moveTo>
                    <a:pt x="9" y="1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10" y="28"/>
                    <a:pt x="10" y="28"/>
                    <a:pt x="11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6"/>
                  </a:cubicBezTo>
                  <a:cubicBezTo>
                    <a:pt x="17" y="25"/>
                    <a:pt x="17" y="23"/>
                    <a:pt x="17" y="19"/>
                  </a:cubicBezTo>
                  <a:cubicBezTo>
                    <a:pt x="17" y="16"/>
                    <a:pt x="16" y="14"/>
                    <a:pt x="16" y="13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2" y="11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65"/>
            <p:cNvSpPr>
              <a:spLocks noEditPoints="1"/>
            </p:cNvSpPr>
            <p:nvPr/>
          </p:nvSpPr>
          <p:spPr bwMode="auto">
            <a:xfrm>
              <a:off x="1041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66"/>
            <p:cNvSpPr/>
            <p:nvPr/>
          </p:nvSpPr>
          <p:spPr bwMode="auto">
            <a:xfrm>
              <a:off x="1072" y="2799"/>
              <a:ext cx="26" cy="74"/>
            </a:xfrm>
            <a:custGeom>
              <a:avLst/>
              <a:gdLst>
                <a:gd name="T0" fmla="*/ 9 w 11"/>
                <a:gd name="T1" fmla="*/ 0 h 31"/>
                <a:gd name="T2" fmla="*/ 9 w 11"/>
                <a:gd name="T3" fmla="*/ 26 h 31"/>
                <a:gd name="T4" fmla="*/ 9 w 11"/>
                <a:gd name="T5" fmla="*/ 29 h 31"/>
                <a:gd name="T6" fmla="*/ 11 w 11"/>
                <a:gd name="T7" fmla="*/ 30 h 31"/>
                <a:gd name="T8" fmla="*/ 11 w 11"/>
                <a:gd name="T9" fmla="*/ 31 h 31"/>
                <a:gd name="T10" fmla="*/ 0 w 11"/>
                <a:gd name="T11" fmla="*/ 31 h 31"/>
                <a:gd name="T12" fmla="*/ 0 w 11"/>
                <a:gd name="T13" fmla="*/ 30 h 31"/>
                <a:gd name="T14" fmla="*/ 2 w 11"/>
                <a:gd name="T15" fmla="*/ 29 h 31"/>
                <a:gd name="T16" fmla="*/ 2 w 11"/>
                <a:gd name="T17" fmla="*/ 26 h 31"/>
                <a:gd name="T18" fmla="*/ 2 w 11"/>
                <a:gd name="T19" fmla="*/ 4 h 31"/>
                <a:gd name="T20" fmla="*/ 2 w 11"/>
                <a:gd name="T21" fmla="*/ 1 h 31"/>
                <a:gd name="T22" fmla="*/ 0 w 11"/>
                <a:gd name="T23" fmla="*/ 0 h 31"/>
                <a:gd name="T24" fmla="*/ 0 w 11"/>
                <a:gd name="T25" fmla="*/ 0 h 31"/>
                <a:gd name="T26" fmla="*/ 9 w 11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9" y="0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67"/>
            <p:cNvSpPr>
              <a:spLocks noEditPoints="1"/>
            </p:cNvSpPr>
            <p:nvPr/>
          </p:nvSpPr>
          <p:spPr bwMode="auto">
            <a:xfrm>
              <a:off x="1103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68"/>
            <p:cNvSpPr/>
            <p:nvPr/>
          </p:nvSpPr>
          <p:spPr bwMode="auto">
            <a:xfrm>
              <a:off x="113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69"/>
            <p:cNvSpPr/>
            <p:nvPr/>
          </p:nvSpPr>
          <p:spPr bwMode="auto">
            <a:xfrm>
              <a:off x="1169" y="2821"/>
              <a:ext cx="52" cy="76"/>
            </a:xfrm>
            <a:custGeom>
              <a:avLst/>
              <a:gdLst>
                <a:gd name="T0" fmla="*/ 11 w 22"/>
                <a:gd name="T1" fmla="*/ 23 h 32"/>
                <a:gd name="T2" fmla="*/ 4 w 22"/>
                <a:gd name="T3" fmla="*/ 7 h 32"/>
                <a:gd name="T4" fmla="*/ 2 w 22"/>
                <a:gd name="T5" fmla="*/ 2 h 32"/>
                <a:gd name="T6" fmla="*/ 0 w 22"/>
                <a:gd name="T7" fmla="*/ 1 h 32"/>
                <a:gd name="T8" fmla="*/ 0 w 22"/>
                <a:gd name="T9" fmla="*/ 0 h 32"/>
                <a:gd name="T10" fmla="*/ 11 w 22"/>
                <a:gd name="T11" fmla="*/ 0 h 32"/>
                <a:gd name="T12" fmla="*/ 11 w 22"/>
                <a:gd name="T13" fmla="*/ 1 h 32"/>
                <a:gd name="T14" fmla="*/ 10 w 22"/>
                <a:gd name="T15" fmla="*/ 1 h 32"/>
                <a:gd name="T16" fmla="*/ 9 w 22"/>
                <a:gd name="T17" fmla="*/ 2 h 32"/>
                <a:gd name="T18" fmla="*/ 10 w 22"/>
                <a:gd name="T19" fmla="*/ 6 h 32"/>
                <a:gd name="T20" fmla="*/ 14 w 22"/>
                <a:gd name="T21" fmla="*/ 14 h 32"/>
                <a:gd name="T22" fmla="*/ 16 w 22"/>
                <a:gd name="T23" fmla="*/ 8 h 32"/>
                <a:gd name="T24" fmla="*/ 18 w 22"/>
                <a:gd name="T25" fmla="*/ 3 h 32"/>
                <a:gd name="T26" fmla="*/ 17 w 22"/>
                <a:gd name="T27" fmla="*/ 2 h 32"/>
                <a:gd name="T28" fmla="*/ 15 w 22"/>
                <a:gd name="T29" fmla="*/ 1 h 32"/>
                <a:gd name="T30" fmla="*/ 15 w 22"/>
                <a:gd name="T31" fmla="*/ 0 h 32"/>
                <a:gd name="T32" fmla="*/ 22 w 22"/>
                <a:gd name="T33" fmla="*/ 0 h 32"/>
                <a:gd name="T34" fmla="*/ 22 w 22"/>
                <a:gd name="T35" fmla="*/ 1 h 32"/>
                <a:gd name="T36" fmla="*/ 21 w 22"/>
                <a:gd name="T37" fmla="*/ 2 h 32"/>
                <a:gd name="T38" fmla="*/ 18 w 22"/>
                <a:gd name="T39" fmla="*/ 7 h 32"/>
                <a:gd name="T40" fmla="*/ 12 w 22"/>
                <a:gd name="T41" fmla="*/ 23 h 32"/>
                <a:gd name="T42" fmla="*/ 9 w 22"/>
                <a:gd name="T43" fmla="*/ 30 h 32"/>
                <a:gd name="T44" fmla="*/ 5 w 22"/>
                <a:gd name="T45" fmla="*/ 32 h 32"/>
                <a:gd name="T46" fmla="*/ 2 w 22"/>
                <a:gd name="T47" fmla="*/ 31 h 32"/>
                <a:gd name="T48" fmla="*/ 1 w 22"/>
                <a:gd name="T49" fmla="*/ 28 h 32"/>
                <a:gd name="T50" fmla="*/ 1 w 22"/>
                <a:gd name="T51" fmla="*/ 26 h 32"/>
                <a:gd name="T52" fmla="*/ 3 w 22"/>
                <a:gd name="T53" fmla="*/ 25 h 32"/>
                <a:gd name="T54" fmla="*/ 5 w 22"/>
                <a:gd name="T55" fmla="*/ 26 h 32"/>
                <a:gd name="T56" fmla="*/ 6 w 22"/>
                <a:gd name="T57" fmla="*/ 28 h 32"/>
                <a:gd name="T58" fmla="*/ 6 w 22"/>
                <a:gd name="T59" fmla="*/ 29 h 32"/>
                <a:gd name="T60" fmla="*/ 7 w 22"/>
                <a:gd name="T61" fmla="*/ 29 h 32"/>
                <a:gd name="T62" fmla="*/ 8 w 22"/>
                <a:gd name="T63" fmla="*/ 29 h 32"/>
                <a:gd name="T64" fmla="*/ 10 w 22"/>
                <a:gd name="T65" fmla="*/ 24 h 32"/>
                <a:gd name="T66" fmla="*/ 11 w 22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4"/>
                    <a:pt x="10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8" y="4"/>
                    <a:pt x="18" y="3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2"/>
                  </a:cubicBezTo>
                  <a:cubicBezTo>
                    <a:pt x="20" y="2"/>
                    <a:pt x="19" y="4"/>
                    <a:pt x="18" y="7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6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2" y="25"/>
                    <a:pt x="3" y="25"/>
                    <a:pt x="3" y="25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8" y="29"/>
                    <a:pt x="8" y="29"/>
                  </a:cubicBezTo>
                  <a:cubicBezTo>
                    <a:pt x="9" y="28"/>
                    <a:pt x="9" y="27"/>
                    <a:pt x="10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70"/>
            <p:cNvSpPr>
              <a:spLocks noEditPoints="1"/>
            </p:cNvSpPr>
            <p:nvPr/>
          </p:nvSpPr>
          <p:spPr bwMode="auto">
            <a:xfrm>
              <a:off x="1256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7 w 20"/>
                <a:gd name="T27" fmla="*/ 6 h 22"/>
                <a:gd name="T28" fmla="*/ 6 w 20"/>
                <a:gd name="T29" fmla="*/ 8 h 22"/>
                <a:gd name="T30" fmla="*/ 4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20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2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71"/>
            <p:cNvSpPr/>
            <p:nvPr/>
          </p:nvSpPr>
          <p:spPr bwMode="auto">
            <a:xfrm>
              <a:off x="1311" y="2821"/>
              <a:ext cx="54" cy="52"/>
            </a:xfrm>
            <a:custGeom>
              <a:avLst/>
              <a:gdLst>
                <a:gd name="T0" fmla="*/ 8 w 23"/>
                <a:gd name="T1" fmla="*/ 0 h 22"/>
                <a:gd name="T2" fmla="*/ 8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8 w 23"/>
                <a:gd name="T9" fmla="*/ 1 h 22"/>
                <a:gd name="T10" fmla="*/ 20 w 23"/>
                <a:gd name="T11" fmla="*/ 4 h 22"/>
                <a:gd name="T12" fmla="*/ 20 w 23"/>
                <a:gd name="T13" fmla="*/ 9 h 22"/>
                <a:gd name="T14" fmla="*/ 20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8 w 23"/>
                <a:gd name="T39" fmla="*/ 6 h 22"/>
                <a:gd name="T40" fmla="*/ 8 w 23"/>
                <a:gd name="T41" fmla="*/ 17 h 22"/>
                <a:gd name="T42" fmla="*/ 9 w 23"/>
                <a:gd name="T43" fmla="*/ 20 h 22"/>
                <a:gd name="T44" fmla="*/ 10 w 23"/>
                <a:gd name="T45" fmla="*/ 21 h 22"/>
                <a:gd name="T46" fmla="*/ 10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8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0" y="4"/>
                    <a:pt x="20" y="6"/>
                    <a:pt x="20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4"/>
                    <a:pt x="8" y="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72"/>
            <p:cNvSpPr>
              <a:spLocks noEditPoints="1"/>
            </p:cNvSpPr>
            <p:nvPr/>
          </p:nvSpPr>
          <p:spPr bwMode="auto">
            <a:xfrm>
              <a:off x="1372" y="2799"/>
              <a:ext cx="55" cy="74"/>
            </a:xfrm>
            <a:custGeom>
              <a:avLst/>
              <a:gdLst>
                <a:gd name="T0" fmla="*/ 21 w 23"/>
                <a:gd name="T1" fmla="*/ 0 h 31"/>
                <a:gd name="T2" fmla="*/ 21 w 23"/>
                <a:gd name="T3" fmla="*/ 24 h 31"/>
                <a:gd name="T4" fmla="*/ 21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2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1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9 w 23"/>
                <a:gd name="T51" fmla="*/ 11 h 31"/>
                <a:gd name="T52" fmla="*/ 7 w 23"/>
                <a:gd name="T53" fmla="*/ 14 h 31"/>
                <a:gd name="T54" fmla="*/ 7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1" y="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6" y="31"/>
                    <a:pt x="4" y="30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1" y="0"/>
                  </a:lnTo>
                  <a:close/>
                  <a:moveTo>
                    <a:pt x="14" y="14"/>
                  </a:moveTo>
                  <a:cubicBezTo>
                    <a:pt x="13" y="12"/>
                    <a:pt x="12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7" y="17"/>
                    <a:pt x="7" y="19"/>
                  </a:cubicBezTo>
                  <a:cubicBezTo>
                    <a:pt x="7" y="22"/>
                    <a:pt x="7" y="24"/>
                    <a:pt x="7" y="25"/>
                  </a:cubicBezTo>
                  <a:cubicBezTo>
                    <a:pt x="8" y="27"/>
                    <a:pt x="8" y="28"/>
                    <a:pt x="9" y="28"/>
                  </a:cubicBezTo>
                  <a:cubicBezTo>
                    <a:pt x="9" y="28"/>
                    <a:pt x="10" y="29"/>
                    <a:pt x="10" y="29"/>
                  </a:cubicBezTo>
                  <a:cubicBezTo>
                    <a:pt x="12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73"/>
            <p:cNvSpPr/>
            <p:nvPr/>
          </p:nvSpPr>
          <p:spPr bwMode="auto">
            <a:xfrm>
              <a:off x="1460" y="2799"/>
              <a:ext cx="38" cy="74"/>
            </a:xfrm>
            <a:custGeom>
              <a:avLst/>
              <a:gdLst>
                <a:gd name="T0" fmla="*/ 16 w 16"/>
                <a:gd name="T1" fmla="*/ 30 h 31"/>
                <a:gd name="T2" fmla="*/ 16 w 16"/>
                <a:gd name="T3" fmla="*/ 31 h 31"/>
                <a:gd name="T4" fmla="*/ 0 w 16"/>
                <a:gd name="T5" fmla="*/ 31 h 31"/>
                <a:gd name="T6" fmla="*/ 0 w 16"/>
                <a:gd name="T7" fmla="*/ 30 h 31"/>
                <a:gd name="T8" fmla="*/ 1 w 16"/>
                <a:gd name="T9" fmla="*/ 30 h 31"/>
                <a:gd name="T10" fmla="*/ 3 w 16"/>
                <a:gd name="T11" fmla="*/ 29 h 31"/>
                <a:gd name="T12" fmla="*/ 4 w 16"/>
                <a:gd name="T13" fmla="*/ 28 h 31"/>
                <a:gd name="T14" fmla="*/ 4 w 16"/>
                <a:gd name="T15" fmla="*/ 25 h 31"/>
                <a:gd name="T16" fmla="*/ 4 w 16"/>
                <a:gd name="T17" fmla="*/ 5 h 31"/>
                <a:gd name="T18" fmla="*/ 4 w 16"/>
                <a:gd name="T19" fmla="*/ 2 h 31"/>
                <a:gd name="T20" fmla="*/ 3 w 16"/>
                <a:gd name="T21" fmla="*/ 1 h 31"/>
                <a:gd name="T22" fmla="*/ 1 w 16"/>
                <a:gd name="T23" fmla="*/ 0 h 31"/>
                <a:gd name="T24" fmla="*/ 0 w 16"/>
                <a:gd name="T25" fmla="*/ 0 h 31"/>
                <a:gd name="T26" fmla="*/ 0 w 16"/>
                <a:gd name="T27" fmla="*/ 0 h 31"/>
                <a:gd name="T28" fmla="*/ 16 w 16"/>
                <a:gd name="T29" fmla="*/ 0 h 31"/>
                <a:gd name="T30" fmla="*/ 16 w 16"/>
                <a:gd name="T31" fmla="*/ 0 h 31"/>
                <a:gd name="T32" fmla="*/ 15 w 16"/>
                <a:gd name="T33" fmla="*/ 0 h 31"/>
                <a:gd name="T34" fmla="*/ 13 w 16"/>
                <a:gd name="T35" fmla="*/ 1 h 31"/>
                <a:gd name="T36" fmla="*/ 12 w 16"/>
                <a:gd name="T37" fmla="*/ 2 h 31"/>
                <a:gd name="T38" fmla="*/ 12 w 16"/>
                <a:gd name="T39" fmla="*/ 5 h 31"/>
                <a:gd name="T40" fmla="*/ 12 w 16"/>
                <a:gd name="T41" fmla="*/ 25 h 31"/>
                <a:gd name="T42" fmla="*/ 12 w 16"/>
                <a:gd name="T43" fmla="*/ 28 h 31"/>
                <a:gd name="T44" fmla="*/ 13 w 16"/>
                <a:gd name="T45" fmla="*/ 29 h 31"/>
                <a:gd name="T46" fmla="*/ 15 w 16"/>
                <a:gd name="T47" fmla="*/ 30 h 31"/>
                <a:gd name="T48" fmla="*/ 16 w 16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31">
                  <a:moveTo>
                    <a:pt x="16" y="30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74"/>
            <p:cNvSpPr/>
            <p:nvPr/>
          </p:nvSpPr>
          <p:spPr bwMode="auto">
            <a:xfrm>
              <a:off x="1505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0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75"/>
            <p:cNvSpPr/>
            <p:nvPr/>
          </p:nvSpPr>
          <p:spPr bwMode="auto">
            <a:xfrm>
              <a:off x="1564" y="2802"/>
              <a:ext cx="36" cy="71"/>
            </a:xfrm>
            <a:custGeom>
              <a:avLst/>
              <a:gdLst>
                <a:gd name="T0" fmla="*/ 9 w 15"/>
                <a:gd name="T1" fmla="*/ 0 h 30"/>
                <a:gd name="T2" fmla="*/ 9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9 w 15"/>
                <a:gd name="T9" fmla="*/ 10 h 30"/>
                <a:gd name="T10" fmla="*/ 9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3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76"/>
            <p:cNvSpPr>
              <a:spLocks noEditPoints="1"/>
            </p:cNvSpPr>
            <p:nvPr/>
          </p:nvSpPr>
          <p:spPr bwMode="auto">
            <a:xfrm>
              <a:off x="1604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1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77"/>
            <p:cNvSpPr>
              <a:spLocks noEditPoints="1"/>
            </p:cNvSpPr>
            <p:nvPr/>
          </p:nvSpPr>
          <p:spPr bwMode="auto">
            <a:xfrm>
              <a:off x="1654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0 w 21"/>
                <a:gd name="T3" fmla="*/ 0 h 32"/>
                <a:gd name="T4" fmla="*/ 20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8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0 w 21"/>
                <a:gd name="T47" fmla="*/ 26 h 32"/>
                <a:gd name="T48" fmla="*/ 3 w 21"/>
                <a:gd name="T49" fmla="*/ 24 h 32"/>
                <a:gd name="T50" fmla="*/ 0 w 21"/>
                <a:gd name="T51" fmla="*/ 20 h 32"/>
                <a:gd name="T52" fmla="*/ 2 w 21"/>
                <a:gd name="T53" fmla="*/ 17 h 32"/>
                <a:gd name="T54" fmla="*/ 5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6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1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8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7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7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6" y="26"/>
                  </a:cubicBezTo>
                  <a:cubicBezTo>
                    <a:pt x="16" y="26"/>
                    <a:pt x="15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6" y="3"/>
                    <a:pt x="6" y="5"/>
                    <a:pt x="6" y="8"/>
                  </a:cubicBezTo>
                  <a:cubicBezTo>
                    <a:pt x="6" y="10"/>
                    <a:pt x="6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78"/>
            <p:cNvSpPr/>
            <p:nvPr/>
          </p:nvSpPr>
          <p:spPr bwMode="auto">
            <a:xfrm>
              <a:off x="170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2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2 w 19"/>
                <a:gd name="T47" fmla="*/ 17 h 22"/>
                <a:gd name="T48" fmla="*/ 2 w 19"/>
                <a:gd name="T49" fmla="*/ 5 h 22"/>
                <a:gd name="T50" fmla="*/ 2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10" y="20"/>
                    <a:pt x="10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79"/>
            <p:cNvSpPr>
              <a:spLocks noEditPoints="1"/>
            </p:cNvSpPr>
            <p:nvPr/>
          </p:nvSpPr>
          <p:spPr bwMode="auto">
            <a:xfrm>
              <a:off x="1756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8 w 12"/>
                <a:gd name="T31" fmla="*/ 1 h 32"/>
                <a:gd name="T32" fmla="*/ 10 w 12"/>
                <a:gd name="T33" fmla="*/ 3 h 32"/>
                <a:gd name="T34" fmla="*/ 8 w 12"/>
                <a:gd name="T35" fmla="*/ 6 h 32"/>
                <a:gd name="T36" fmla="*/ 6 w 12"/>
                <a:gd name="T37" fmla="*/ 7 h 32"/>
                <a:gd name="T38" fmla="*/ 3 w 12"/>
                <a:gd name="T39" fmla="*/ 6 h 32"/>
                <a:gd name="T40" fmla="*/ 2 w 12"/>
                <a:gd name="T41" fmla="*/ 3 h 32"/>
                <a:gd name="T42" fmla="*/ 3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80"/>
            <p:cNvSpPr/>
            <p:nvPr/>
          </p:nvSpPr>
          <p:spPr bwMode="auto">
            <a:xfrm>
              <a:off x="1786" y="2802"/>
              <a:ext cx="34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10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4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9 w 14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6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81"/>
            <p:cNvSpPr/>
            <p:nvPr/>
          </p:nvSpPr>
          <p:spPr bwMode="auto">
            <a:xfrm>
              <a:off x="1822" y="2821"/>
              <a:ext cx="54" cy="76"/>
            </a:xfrm>
            <a:custGeom>
              <a:avLst/>
              <a:gdLst>
                <a:gd name="T0" fmla="*/ 11 w 23"/>
                <a:gd name="T1" fmla="*/ 23 h 32"/>
                <a:gd name="T2" fmla="*/ 4 w 23"/>
                <a:gd name="T3" fmla="*/ 7 h 32"/>
                <a:gd name="T4" fmla="*/ 2 w 23"/>
                <a:gd name="T5" fmla="*/ 2 h 32"/>
                <a:gd name="T6" fmla="*/ 0 w 23"/>
                <a:gd name="T7" fmla="*/ 1 h 32"/>
                <a:gd name="T8" fmla="*/ 0 w 23"/>
                <a:gd name="T9" fmla="*/ 0 h 32"/>
                <a:gd name="T10" fmla="*/ 12 w 23"/>
                <a:gd name="T11" fmla="*/ 0 h 32"/>
                <a:gd name="T12" fmla="*/ 12 w 23"/>
                <a:gd name="T13" fmla="*/ 1 h 32"/>
                <a:gd name="T14" fmla="*/ 10 w 23"/>
                <a:gd name="T15" fmla="*/ 1 h 32"/>
                <a:gd name="T16" fmla="*/ 10 w 23"/>
                <a:gd name="T17" fmla="*/ 2 h 32"/>
                <a:gd name="T18" fmla="*/ 11 w 23"/>
                <a:gd name="T19" fmla="*/ 6 h 32"/>
                <a:gd name="T20" fmla="*/ 14 w 23"/>
                <a:gd name="T21" fmla="*/ 14 h 32"/>
                <a:gd name="T22" fmla="*/ 17 w 23"/>
                <a:gd name="T23" fmla="*/ 8 h 32"/>
                <a:gd name="T24" fmla="*/ 18 w 23"/>
                <a:gd name="T25" fmla="*/ 3 h 32"/>
                <a:gd name="T26" fmla="*/ 18 w 23"/>
                <a:gd name="T27" fmla="*/ 2 h 32"/>
                <a:gd name="T28" fmla="*/ 16 w 23"/>
                <a:gd name="T29" fmla="*/ 1 h 32"/>
                <a:gd name="T30" fmla="*/ 16 w 23"/>
                <a:gd name="T31" fmla="*/ 0 h 32"/>
                <a:gd name="T32" fmla="*/ 23 w 23"/>
                <a:gd name="T33" fmla="*/ 0 h 32"/>
                <a:gd name="T34" fmla="*/ 23 w 23"/>
                <a:gd name="T35" fmla="*/ 1 h 32"/>
                <a:gd name="T36" fmla="*/ 21 w 23"/>
                <a:gd name="T37" fmla="*/ 2 h 32"/>
                <a:gd name="T38" fmla="*/ 19 w 23"/>
                <a:gd name="T39" fmla="*/ 7 h 32"/>
                <a:gd name="T40" fmla="*/ 13 w 23"/>
                <a:gd name="T41" fmla="*/ 23 h 32"/>
                <a:gd name="T42" fmla="*/ 9 w 23"/>
                <a:gd name="T43" fmla="*/ 30 h 32"/>
                <a:gd name="T44" fmla="*/ 5 w 23"/>
                <a:gd name="T45" fmla="*/ 32 h 32"/>
                <a:gd name="T46" fmla="*/ 2 w 23"/>
                <a:gd name="T47" fmla="*/ 31 h 32"/>
                <a:gd name="T48" fmla="*/ 1 w 23"/>
                <a:gd name="T49" fmla="*/ 28 h 32"/>
                <a:gd name="T50" fmla="*/ 2 w 23"/>
                <a:gd name="T51" fmla="*/ 26 h 32"/>
                <a:gd name="T52" fmla="*/ 4 w 23"/>
                <a:gd name="T53" fmla="*/ 25 h 32"/>
                <a:gd name="T54" fmla="*/ 6 w 23"/>
                <a:gd name="T55" fmla="*/ 26 h 32"/>
                <a:gd name="T56" fmla="*/ 7 w 23"/>
                <a:gd name="T57" fmla="*/ 28 h 32"/>
                <a:gd name="T58" fmla="*/ 7 w 23"/>
                <a:gd name="T59" fmla="*/ 29 h 32"/>
                <a:gd name="T60" fmla="*/ 7 w 23"/>
                <a:gd name="T61" fmla="*/ 29 h 32"/>
                <a:gd name="T62" fmla="*/ 9 w 23"/>
                <a:gd name="T63" fmla="*/ 29 h 32"/>
                <a:gd name="T64" fmla="*/ 11 w 23"/>
                <a:gd name="T65" fmla="*/ 24 h 32"/>
                <a:gd name="T66" fmla="*/ 11 w 23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7" y="27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9" y="29"/>
                  </a:cubicBezTo>
                  <a:cubicBezTo>
                    <a:pt x="9" y="28"/>
                    <a:pt x="10" y="27"/>
                    <a:pt x="11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2673631" y="3760560"/>
            <a:ext cx="6309974" cy="73833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8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.svg"/><Relationship Id="rId3" Type="http://schemas.openxmlformats.org/officeDocument/2006/relationships/image" Target="../media/image13.png"/><Relationship Id="rId2" Type="http://schemas.openxmlformats.org/officeDocument/2006/relationships/image" Target="../media/image1.svg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zh-CN" altLang="en-US"/>
              <a:t>汽车电子技术</a:t>
            </a:r>
            <a:endParaRPr kumimoji="1"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915160" y="2072640"/>
            <a:ext cx="10140315" cy="2316480"/>
          </a:xfrm>
        </p:spPr>
        <p:txBody>
          <a:bodyPr>
            <a:normAutofit/>
          </a:bodyPr>
          <a:lstStyle/>
          <a:p>
            <a:r>
              <a:rPr kumimoji="1" lang="zh-CN" altLang="en-US" sz="5400">
                <a:sym typeface="+mn-ea"/>
              </a:rPr>
              <a:t>模块三：电动后视镜、座椅检测与维修</a:t>
            </a:r>
            <a:endParaRPr kumimoji="1" lang="zh-CN" altLang="en-US" sz="5400"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任务3：电动座椅不能调节故障诊断</a:t>
            </a:r>
            <a:endParaRPr kumimoji="1">
              <a:sym typeface="+mn-ea"/>
            </a:endParaRPr>
          </a:p>
          <a:p>
            <a:pPr lvl="0" algn="l">
              <a:buClrTx/>
              <a:buSzTx/>
              <a:buFontTx/>
            </a:pPr>
            <a:endParaRPr kumimoji="1" lang="zh-CN" altLang="en-US">
              <a:sym typeface="+mn-ea"/>
            </a:endParaRPr>
          </a:p>
        </p:txBody>
      </p:sp>
      <p:pic>
        <p:nvPicPr>
          <p:cNvPr id="7170" name="Picture 2" descr="C:\Users\Administrator\Desktop\QQ截图20190422205512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482412" y="1109477"/>
            <a:ext cx="8401050" cy="4876800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1905635" y="1777832"/>
            <a:ext cx="2533650" cy="3528060"/>
          </a:xfrm>
          <a:prstGeom prst="rect">
            <a:avLst/>
          </a:prstGeom>
        </p:spPr>
        <p:txBody>
          <a:bodyPr wrap="square">
            <a:spAutoFit/>
          </a:bodyPr>
          <a:p>
            <a:pPr algn="l"/>
            <a:r>
              <a:rPr lang="en-US" altLang="zh-CN" sz="14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B4</a:t>
            </a:r>
            <a:r>
              <a:rPr lang="zh-CN" altLang="en-US" sz="14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：座椅向上调节</a:t>
            </a:r>
            <a:endParaRPr lang="en-US" altLang="zh-CN" sz="1400" b="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sz="14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B13</a:t>
            </a:r>
            <a:r>
              <a:rPr lang="zh-CN" altLang="en-US" sz="14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：座椅向下调节</a:t>
            </a:r>
            <a:endParaRPr lang="en-US" altLang="zh-CN" sz="1400" b="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sz="14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B5</a:t>
            </a:r>
            <a:r>
              <a:rPr lang="zh-CN" altLang="en-US" sz="14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：座椅向前调节</a:t>
            </a:r>
            <a:endParaRPr lang="en-US" altLang="zh-CN" sz="1400" b="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sz="14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B6</a:t>
            </a:r>
            <a:r>
              <a:rPr lang="zh-CN" altLang="en-US" sz="14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：座椅前端向下调节</a:t>
            </a:r>
            <a:endParaRPr lang="en-US" altLang="zh-CN" sz="1400" b="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sz="14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B15</a:t>
            </a:r>
            <a:r>
              <a:rPr lang="zh-CN" altLang="en-US" sz="14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：座椅前端向上调节</a:t>
            </a:r>
            <a:endParaRPr lang="en-US" altLang="zh-CN" sz="1400" b="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sz="14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B14</a:t>
            </a:r>
            <a:r>
              <a:rPr lang="zh-CN" altLang="en-US" sz="14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：座椅向后调节</a:t>
            </a:r>
            <a:endParaRPr lang="en-US" altLang="zh-CN" sz="1400" b="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sz="14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B12</a:t>
            </a:r>
            <a:r>
              <a:rPr lang="zh-CN" altLang="en-US" sz="14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：靠背向后调节</a:t>
            </a:r>
            <a:endParaRPr lang="en-US" altLang="zh-CN" sz="1400" b="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sz="14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B3</a:t>
            </a:r>
            <a:r>
              <a:rPr lang="zh-CN" altLang="en-US" sz="14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：靠背向前调节</a:t>
            </a:r>
            <a:endParaRPr lang="en-US" altLang="zh-CN" sz="1400" b="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任务3：电动座椅不能调节故障诊断</a:t>
            </a:r>
            <a:endParaRPr kumimoji="1" lang="zh-CN" altLang="en-US">
              <a:sym typeface="+mn-ea"/>
            </a:endParaRPr>
          </a:p>
        </p:txBody>
      </p:sp>
      <p:pic>
        <p:nvPicPr>
          <p:cNvPr id="8194" name="Picture 2" descr="C:\Users\Administrator\Desktop\QQ截图20190422205550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17855" y="1571625"/>
            <a:ext cx="11307445" cy="416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algn="l"/>
            <a:r>
              <a:rPr kumimoji="1">
                <a:sym typeface="+mn-ea"/>
              </a:rPr>
              <a:t>任务3：电动座椅不能调节故障诊断</a:t>
            </a:r>
            <a:endParaRPr kumimoji="1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4025" y="1443990"/>
            <a:ext cx="92532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以速腾轿车为例，请列出电动座椅有哪些常见的故障？有哪些可能故障原因？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按照工作表，完成工作任务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 descr="3b333438313333393bb9a4d7f7b8c5caf6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199640" y="2439035"/>
            <a:ext cx="3267075" cy="3267075"/>
          </a:xfrm>
          <a:prstGeom prst="rect">
            <a:avLst/>
          </a:prstGeom>
        </p:spPr>
      </p:pic>
      <p:pic>
        <p:nvPicPr>
          <p:cNvPr id="8" name="图片 7" descr="3b32303234393335393bc6fbb3b5ceacd0de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65875" y="2823845"/>
            <a:ext cx="2724785" cy="272478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76860" y="955040"/>
            <a:ext cx="63665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000">
                <a:ea typeface="微软雅黑" panose="020B0503020204020204" charset="-122"/>
                <a:cs typeface="Calibri" panose="020F0502020204030204" charset="0"/>
                <a:sym typeface="+mn-ea"/>
              </a:rPr>
              <a:t>4.</a:t>
            </a:r>
            <a:r>
              <a:rPr kumimoji="1" sz="2000">
                <a:sym typeface="+mn-ea"/>
              </a:rPr>
              <a:t>电动座椅不能调节故障诊断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72181" y="1547644"/>
            <a:ext cx="210312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kumimoji="1" lang="en-US" altLang="zh-CN" sz="8000" b="0" i="0" dirty="0">
                <a:solidFill>
                  <a:schemeClr val="bg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03</a:t>
            </a:r>
            <a:endParaRPr kumimoji="1" lang="en-US" altLang="zh-CN" sz="8000" b="0" i="0" dirty="0">
              <a:solidFill>
                <a:schemeClr val="bg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l"/>
              <a:r>
                <a:rPr kumimoji="1" sz="3600">
                  <a:sym typeface="+mn-ea"/>
                </a:rPr>
                <a:t>任务3：电动座椅不能调节故障诊断</a:t>
              </a:r>
              <a:endParaRPr kumimoji="1" sz="3600">
                <a:sym typeface="+mn-ea"/>
              </a:endParaRPr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72524"/>
              <a:ext cx="4294325" cy="872119"/>
              <a:chOff x="2446338" y="3970338"/>
              <a:chExt cx="4525962" cy="919162"/>
            </a:xfrm>
          </p:grpSpPr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任务3：电动座椅不能调节故障诊断</a:t>
            </a:r>
            <a:endParaRPr kumimoji="1"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76860" y="949960"/>
            <a:ext cx="50800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/>
            <a:r>
              <a:rPr lang="en-US" altLang="zh-CN" sz="2000">
                <a:ea typeface="微软雅黑" panose="020B0503020204020204" charset="-122"/>
              </a:rPr>
              <a:t>1</a:t>
            </a:r>
            <a:r>
              <a:rPr lang="zh-CN" sz="2000">
                <a:ea typeface="微软雅黑" panose="020B0503020204020204" charset="-122"/>
              </a:rPr>
              <a:t>.电动座椅工作原理及座椅调节</a:t>
            </a:r>
            <a:endParaRPr lang="zh-CN" altLang="en-US" sz="2000">
              <a:ea typeface="微软雅黑" panose="020B0503020204020204" charset="-122"/>
            </a:endParaRPr>
          </a:p>
        </p:txBody>
      </p:sp>
      <p:pic>
        <p:nvPicPr>
          <p:cNvPr id="3" name="图片 19" descr="..\tu\0404.T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6860" y="2004060"/>
            <a:ext cx="5795645" cy="3388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图片 20" descr="..\tu\0405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505" y="1846580"/>
            <a:ext cx="5514340" cy="354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任务3：电动座椅不能调节故障诊断</a:t>
            </a:r>
            <a:endParaRPr kumimoji="1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6860" y="92583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l">
              <a:buClrTx/>
              <a:buSzTx/>
              <a:buFontTx/>
            </a:pPr>
            <a:r>
              <a:rPr lang="en-US" altLang="zh-CN" sz="2000">
                <a:ea typeface="微软雅黑" panose="020B0503020204020204" charset="-122"/>
                <a:sym typeface="+mn-ea"/>
              </a:rPr>
              <a:t>2.</a:t>
            </a:r>
            <a:r>
              <a:rPr lang="en-US" altLang="zh-CN" sz="2000">
                <a:ea typeface="微软雅黑" panose="020B0503020204020204" charset="-122"/>
                <a:sym typeface="+mn-ea"/>
              </a:rPr>
              <a:t>速腾轿车电动座椅电路原理</a:t>
            </a:r>
            <a:endParaRPr lang="en-US" altLang="zh-CN" sz="2000">
              <a:ea typeface="微软雅黑" panose="020B0503020204020204" charset="-122"/>
              <a:sym typeface="+mn-ea"/>
            </a:endParaRPr>
          </a:p>
        </p:txBody>
      </p:sp>
      <p:pic>
        <p:nvPicPr>
          <p:cNvPr id="104" name="图片 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29815" y="1379855"/>
            <a:ext cx="6951345" cy="49663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任务3：电动座椅不能调节故障诊断</a:t>
            </a:r>
            <a:endParaRPr kumimoji="1">
              <a:sym typeface="+mn-ea"/>
            </a:endParaRPr>
          </a:p>
          <a:p>
            <a:pPr lvl="0" algn="l">
              <a:buClrTx/>
              <a:buSzTx/>
              <a:buFontTx/>
            </a:pPr>
            <a:endParaRPr kumimoji="1" lang="zh-CN" altLang="en-US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6860" y="955040"/>
            <a:ext cx="63665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>
                <a:ea typeface="微软雅黑" panose="020B0503020204020204" charset="-122"/>
                <a:cs typeface="Calibri" panose="020F0502020204030204" charset="0"/>
                <a:sym typeface="+mn-ea"/>
              </a:rPr>
              <a:t>3.</a:t>
            </a:r>
            <a:r>
              <a:rPr lang="zh-CN" sz="2000">
                <a:ea typeface="微软雅黑" panose="020B0503020204020204" charset="-122"/>
                <a:cs typeface="Calibri" panose="020F0502020204030204" charset="0"/>
                <a:sym typeface="+mn-ea"/>
              </a:rPr>
              <a:t>红旗轿车电动座椅控制系统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5775" y="1356360"/>
            <a:ext cx="22377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座椅调节功能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09652" y="1881874"/>
            <a:ext cx="213756" cy="2018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68089" y="1738012"/>
            <a:ext cx="2190997" cy="460375"/>
          </a:xfrm>
          <a:prstGeom prst="rect">
            <a:avLst/>
          </a:prstGeom>
        </p:spPr>
        <p:txBody>
          <a:bodyPr wrap="square">
            <a:spAutoFit/>
          </a:bodyPr>
          <a:p>
            <a:pPr marL="0" lvl="1"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   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腰部支撑凸起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26" name="Picture 2" descr="C:\Users\Administrator\Desktop\QQ截图20190307085554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021400" y="1882403"/>
            <a:ext cx="2762250" cy="3600450"/>
          </a:xfrm>
          <a:prstGeom prst="rect">
            <a:avLst/>
          </a:prstGeom>
          <a:noFill/>
        </p:spPr>
      </p:pic>
      <p:sp>
        <p:nvSpPr>
          <p:cNvPr id="12" name="矩形 11"/>
          <p:cNvSpPr/>
          <p:nvPr/>
        </p:nvSpPr>
        <p:spPr>
          <a:xfrm>
            <a:off x="2507677" y="2212399"/>
            <a:ext cx="213756" cy="2018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466114" y="2068537"/>
            <a:ext cx="2190997" cy="460375"/>
          </a:xfrm>
          <a:prstGeom prst="rect">
            <a:avLst/>
          </a:prstGeom>
        </p:spPr>
        <p:txBody>
          <a:bodyPr wrap="square">
            <a:spAutoFit/>
          </a:bodyPr>
          <a:p>
            <a:pPr marL="0" lvl="1"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   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腰部支撑凹陷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507677" y="2544899"/>
            <a:ext cx="213756" cy="2018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466114" y="2401037"/>
            <a:ext cx="2190997" cy="460375"/>
          </a:xfrm>
          <a:prstGeom prst="rect">
            <a:avLst/>
          </a:prstGeom>
        </p:spPr>
        <p:txBody>
          <a:bodyPr wrap="square">
            <a:spAutoFit/>
          </a:bodyPr>
          <a:p>
            <a:pPr marL="0" lvl="1"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   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腰部支撑上移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07677" y="2877399"/>
            <a:ext cx="213756" cy="2018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466114" y="2733537"/>
            <a:ext cx="2190997" cy="460375"/>
          </a:xfrm>
          <a:prstGeom prst="rect">
            <a:avLst/>
          </a:prstGeom>
        </p:spPr>
        <p:txBody>
          <a:bodyPr wrap="square">
            <a:spAutoFit/>
          </a:bodyPr>
          <a:p>
            <a:pPr marL="0" lvl="1"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   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腰部支撑下移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507677" y="3209899"/>
            <a:ext cx="213756" cy="2018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466114" y="3066037"/>
            <a:ext cx="2190997" cy="460375"/>
          </a:xfrm>
          <a:prstGeom prst="rect">
            <a:avLst/>
          </a:prstGeom>
        </p:spPr>
        <p:txBody>
          <a:bodyPr wrap="square">
            <a:spAutoFit/>
          </a:bodyPr>
          <a:p>
            <a:pPr marL="0" lvl="1"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   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座椅前移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505702" y="3540424"/>
            <a:ext cx="213756" cy="2018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464139" y="3396562"/>
            <a:ext cx="2190997" cy="460375"/>
          </a:xfrm>
          <a:prstGeom prst="rect">
            <a:avLst/>
          </a:prstGeom>
        </p:spPr>
        <p:txBody>
          <a:bodyPr wrap="square">
            <a:spAutoFit/>
          </a:bodyPr>
          <a:p>
            <a:pPr marL="0" lvl="1"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6   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座椅后移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505702" y="3872924"/>
            <a:ext cx="213756" cy="2018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2464139" y="3729062"/>
            <a:ext cx="2190997" cy="460375"/>
          </a:xfrm>
          <a:prstGeom prst="rect">
            <a:avLst/>
          </a:prstGeom>
        </p:spPr>
        <p:txBody>
          <a:bodyPr wrap="square">
            <a:spAutoFit/>
          </a:bodyPr>
          <a:p>
            <a:pPr marL="0" lvl="1"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7   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座椅前端上升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505702" y="4205424"/>
            <a:ext cx="213756" cy="2018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464139" y="4061562"/>
            <a:ext cx="2190997" cy="460375"/>
          </a:xfrm>
          <a:prstGeom prst="rect">
            <a:avLst/>
          </a:prstGeom>
        </p:spPr>
        <p:txBody>
          <a:bodyPr wrap="square">
            <a:spAutoFit/>
          </a:bodyPr>
          <a:p>
            <a:pPr marL="0" lvl="1"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   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座椅前端下降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507677" y="4539899"/>
            <a:ext cx="213756" cy="2018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466114" y="4396037"/>
            <a:ext cx="2190997" cy="460375"/>
          </a:xfrm>
          <a:prstGeom prst="rect">
            <a:avLst/>
          </a:prstGeom>
        </p:spPr>
        <p:txBody>
          <a:bodyPr wrap="square">
            <a:spAutoFit/>
          </a:bodyPr>
          <a:p>
            <a:pPr marL="0" lvl="1"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9   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座椅上升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505702" y="4870424"/>
            <a:ext cx="213756" cy="2018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404764" y="4738437"/>
            <a:ext cx="2190997" cy="460375"/>
          </a:xfrm>
          <a:prstGeom prst="rect">
            <a:avLst/>
          </a:prstGeom>
        </p:spPr>
        <p:txBody>
          <a:bodyPr wrap="square">
            <a:spAutoFit/>
          </a:bodyPr>
          <a:p>
            <a:pPr marL="0" lvl="1"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10  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座椅下降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505702" y="5202924"/>
            <a:ext cx="213756" cy="2018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416639" y="5070937"/>
            <a:ext cx="2190997" cy="460375"/>
          </a:xfrm>
          <a:prstGeom prst="rect">
            <a:avLst/>
          </a:prstGeom>
        </p:spPr>
        <p:txBody>
          <a:bodyPr wrap="square">
            <a:spAutoFit/>
          </a:bodyPr>
          <a:p>
            <a:pPr marL="0" lvl="1"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11  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座椅靠背直起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505702" y="5535424"/>
            <a:ext cx="213756" cy="2018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2404764" y="5415312"/>
            <a:ext cx="2190997" cy="460375"/>
          </a:xfrm>
          <a:prstGeom prst="rect">
            <a:avLst/>
          </a:prstGeom>
        </p:spPr>
        <p:txBody>
          <a:bodyPr wrap="square">
            <a:spAutoFit/>
          </a:bodyPr>
          <a:p>
            <a:pPr marL="0" lvl="1"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12  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座椅靠背后倾</a:t>
            </a:r>
            <a:endParaRPr lang="en-US" altLang="zh-CN" sz="1200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任务3：电动座椅不能调节故障诊断</a:t>
            </a:r>
            <a:endParaRPr kumimoji="1" lang="zh-CN" altLang="en-US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6860" y="939800"/>
            <a:ext cx="22377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系统特点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619334" y="1537031"/>
            <a:ext cx="4322861" cy="3784600"/>
          </a:xfrm>
          <a:prstGeom prst="rect">
            <a:avLst/>
          </a:prstGeom>
        </p:spPr>
        <p:txBody>
          <a:bodyPr wrap="square">
            <a:spAutoFit/>
          </a:bodyPr>
          <a:p>
            <a:pPr marL="285750" lvl="2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驾驶员座椅具有</a:t>
            </a:r>
            <a:r>
              <a:rPr lang="en-US" altLang="zh-CN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方向调整和电动腰部支撑</a:t>
            </a:r>
            <a:endParaRPr lang="en-US" altLang="zh-CN" sz="1600" b="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lvl="2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副驾驶座椅具有</a:t>
            </a:r>
            <a:r>
              <a:rPr lang="en-US" altLang="zh-CN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方向调整和电动腰部支撑</a:t>
            </a:r>
            <a:endParaRPr lang="en-US" altLang="zh-CN" sz="1600" b="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lvl="2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司机座椅控制单元具有座椅、后视镜和转向柱位置记忆功能</a:t>
            </a:r>
            <a:endParaRPr lang="en-US" altLang="zh-CN" sz="1600" b="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lvl="2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3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组座椅记忆存储</a:t>
            </a:r>
            <a:endParaRPr lang="en-US" altLang="zh-CN" sz="1600" b="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lvl="2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主副驾驶座椅具有加热及通风功能</a:t>
            </a:r>
            <a:endParaRPr lang="en-US" altLang="zh-CN" sz="1600" b="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lvl="2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后排座椅具有加热功能</a:t>
            </a:r>
            <a:endParaRPr lang="en-US" altLang="zh-CN" sz="1600" b="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lvl="2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迎宾功能</a:t>
            </a:r>
            <a:endParaRPr lang="en-US" altLang="zh-CN" sz="1600" b="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lvl="2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司机座椅控制单元与座椅环境控制器通过舒适</a:t>
            </a:r>
            <a:r>
              <a:rPr lang="en-US" altLang="zh-CN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CAN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网络与其它模块进行信息传递</a:t>
            </a:r>
            <a:endParaRPr lang="en-US" altLang="zh-CN" sz="1600" b="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26" name="Picture 2" descr="C:\Users\Administrator\Desktop\QQ截图20190312144321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412855" y="1985672"/>
            <a:ext cx="2761654" cy="2888919"/>
          </a:xfrm>
          <a:prstGeom prst="rect">
            <a:avLst/>
          </a:prstGeom>
          <a:noFill/>
        </p:spPr>
      </p:pic>
      <p:sp>
        <p:nvSpPr>
          <p:cNvPr id="2" name="左大括号 1"/>
          <p:cNvSpPr/>
          <p:nvPr/>
        </p:nvSpPr>
        <p:spPr>
          <a:xfrm>
            <a:off x="4619625" y="1537335"/>
            <a:ext cx="741680" cy="3784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任务3：电动座椅不能调节故障诊断</a:t>
            </a:r>
            <a:endParaRPr kumimoji="1">
              <a:sym typeface="+mn-ea"/>
            </a:endParaRPr>
          </a:p>
          <a:p>
            <a:pPr lvl="0" algn="l">
              <a:buClrTx/>
              <a:buSzTx/>
              <a:buFontTx/>
            </a:pPr>
            <a:endParaRPr kumimoji="1" lang="zh-CN" altLang="en-US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6860" y="955040"/>
            <a:ext cx="22377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系统原理图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9" name="文本框 395"/>
          <p:cNvSpPr txBox="1"/>
          <p:nvPr/>
        </p:nvSpPr>
        <p:spPr>
          <a:xfrm>
            <a:off x="5461980" y="2492312"/>
            <a:ext cx="266328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zh-CN" altLang="en-US" sz="9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座椅前移</a:t>
            </a:r>
            <a:endParaRPr lang="en-US" altLang="zh-CN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en-US" altLang="zh-CN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0" name="文本框 395"/>
          <p:cNvSpPr txBox="1"/>
          <p:nvPr/>
        </p:nvSpPr>
        <p:spPr>
          <a:xfrm>
            <a:off x="3886115" y="5178081"/>
            <a:ext cx="816729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高调电机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427" name="直接连接符 309"/>
          <p:cNvCxnSpPr/>
          <p:nvPr/>
        </p:nvCxnSpPr>
        <p:spPr>
          <a:xfrm>
            <a:off x="3380515" y="2056425"/>
            <a:ext cx="0" cy="810215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28" name="组合 310"/>
          <p:cNvGrpSpPr/>
          <p:nvPr/>
        </p:nvGrpSpPr>
        <p:grpSpPr>
          <a:xfrm>
            <a:off x="3173914" y="2878541"/>
            <a:ext cx="393145" cy="154781"/>
            <a:chOff x="-1953948" y="4499126"/>
            <a:chExt cx="464979" cy="198180"/>
          </a:xfrm>
        </p:grpSpPr>
        <p:cxnSp>
          <p:nvCxnSpPr>
            <p:cNvPr id="429" name="直接连接符 311"/>
            <p:cNvCxnSpPr/>
            <p:nvPr/>
          </p:nvCxnSpPr>
          <p:spPr>
            <a:xfrm>
              <a:off x="-1953948" y="4499126"/>
              <a:ext cx="464979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0" name="直接连接符 312"/>
            <p:cNvCxnSpPr/>
            <p:nvPr/>
          </p:nvCxnSpPr>
          <p:spPr>
            <a:xfrm>
              <a:off x="-1884459" y="4596987"/>
              <a:ext cx="326003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1" name="直接连接符 313"/>
            <p:cNvCxnSpPr/>
            <p:nvPr/>
          </p:nvCxnSpPr>
          <p:spPr>
            <a:xfrm flipV="1">
              <a:off x="-1796664" y="4694848"/>
              <a:ext cx="173603" cy="2458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57" name="矩形 161"/>
          <p:cNvSpPr/>
          <p:nvPr/>
        </p:nvSpPr>
        <p:spPr>
          <a:xfrm>
            <a:off x="3746257" y="3216606"/>
            <a:ext cx="4572793" cy="78022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>
              <a:lnSpc>
                <a:spcPts val="3350"/>
              </a:lnSpc>
            </a:pP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2" name="矩形 161"/>
          <p:cNvSpPr/>
          <p:nvPr/>
        </p:nvSpPr>
        <p:spPr>
          <a:xfrm>
            <a:off x="5436495" y="2021100"/>
            <a:ext cx="2050041" cy="45596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>
              <a:lnSpc>
                <a:spcPts val="3350"/>
              </a:lnSpc>
            </a:pPr>
            <a:endParaRPr lang="zh-CN" altLang="en-US" sz="118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1" name="矩形 161"/>
          <p:cNvSpPr/>
          <p:nvPr/>
        </p:nvSpPr>
        <p:spPr>
          <a:xfrm>
            <a:off x="3947957" y="4508952"/>
            <a:ext cx="693593" cy="45596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>
              <a:lnSpc>
                <a:spcPts val="3350"/>
              </a:lnSpc>
            </a:pPr>
            <a:endParaRPr lang="zh-CN" altLang="en-US" sz="118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0" name="矩形 161"/>
          <p:cNvSpPr/>
          <p:nvPr/>
        </p:nvSpPr>
        <p:spPr>
          <a:xfrm>
            <a:off x="3736335" y="1927671"/>
            <a:ext cx="1402785" cy="572519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>
              <a:lnSpc>
                <a:spcPts val="3350"/>
              </a:lnSpc>
            </a:pPr>
            <a:endParaRPr lang="zh-CN" altLang="en-US" sz="118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97" name="直接连接符 309"/>
          <p:cNvCxnSpPr/>
          <p:nvPr/>
        </p:nvCxnSpPr>
        <p:spPr>
          <a:xfrm>
            <a:off x="5508851" y="2487019"/>
            <a:ext cx="0" cy="74167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2" name="直接连接符 309"/>
          <p:cNvCxnSpPr/>
          <p:nvPr/>
        </p:nvCxnSpPr>
        <p:spPr>
          <a:xfrm>
            <a:off x="5783966" y="2487019"/>
            <a:ext cx="0" cy="74167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3" name="直接连接符 309"/>
          <p:cNvCxnSpPr/>
          <p:nvPr/>
        </p:nvCxnSpPr>
        <p:spPr>
          <a:xfrm>
            <a:off x="6045433" y="2487019"/>
            <a:ext cx="0" cy="74167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4" name="直接连接符 309"/>
          <p:cNvCxnSpPr/>
          <p:nvPr/>
        </p:nvCxnSpPr>
        <p:spPr>
          <a:xfrm>
            <a:off x="6306900" y="2487019"/>
            <a:ext cx="0" cy="74167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5" name="直接连接符 309"/>
          <p:cNvCxnSpPr/>
          <p:nvPr/>
        </p:nvCxnSpPr>
        <p:spPr>
          <a:xfrm>
            <a:off x="6568367" y="2487019"/>
            <a:ext cx="0" cy="74167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6" name="直接连接符 309"/>
          <p:cNvCxnSpPr/>
          <p:nvPr/>
        </p:nvCxnSpPr>
        <p:spPr>
          <a:xfrm>
            <a:off x="6829834" y="2487019"/>
            <a:ext cx="0" cy="74167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" name="直接连接符 309"/>
          <p:cNvCxnSpPr/>
          <p:nvPr/>
        </p:nvCxnSpPr>
        <p:spPr>
          <a:xfrm>
            <a:off x="7091301" y="2487019"/>
            <a:ext cx="0" cy="74167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8" name="直接连接符 309"/>
          <p:cNvCxnSpPr/>
          <p:nvPr/>
        </p:nvCxnSpPr>
        <p:spPr>
          <a:xfrm>
            <a:off x="7352770" y="2487019"/>
            <a:ext cx="0" cy="74167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9" name="文本框 395"/>
          <p:cNvSpPr txBox="1"/>
          <p:nvPr/>
        </p:nvSpPr>
        <p:spPr>
          <a:xfrm>
            <a:off x="5737205" y="2492312"/>
            <a:ext cx="266328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zh-CN" altLang="en-US" sz="9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座椅后移</a:t>
            </a:r>
            <a:endParaRPr lang="en-US" altLang="zh-CN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0" name="文本框 395"/>
          <p:cNvSpPr txBox="1"/>
          <p:nvPr/>
        </p:nvSpPr>
        <p:spPr>
          <a:xfrm>
            <a:off x="5993291" y="2493262"/>
            <a:ext cx="266328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zh-CN" altLang="en-US" sz="9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座椅上升</a:t>
            </a:r>
            <a:endParaRPr lang="en-US" altLang="zh-CN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1" name="文本框 395"/>
          <p:cNvSpPr txBox="1"/>
          <p:nvPr/>
        </p:nvSpPr>
        <p:spPr>
          <a:xfrm>
            <a:off x="6254778" y="2494136"/>
            <a:ext cx="266328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zh-CN" altLang="en-US" sz="9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座椅下降</a:t>
            </a:r>
            <a:endParaRPr lang="en-US" altLang="zh-CN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2" name="文本框 395"/>
          <p:cNvSpPr txBox="1"/>
          <p:nvPr/>
        </p:nvSpPr>
        <p:spPr>
          <a:xfrm>
            <a:off x="6522196" y="2492957"/>
            <a:ext cx="266328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zh-CN" altLang="en-US" sz="9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前端上升</a:t>
            </a:r>
            <a:endParaRPr lang="en-US" altLang="zh-CN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3" name="文本框 395"/>
          <p:cNvSpPr txBox="1"/>
          <p:nvPr/>
        </p:nvSpPr>
        <p:spPr>
          <a:xfrm>
            <a:off x="6787171" y="2492957"/>
            <a:ext cx="266328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zh-CN" altLang="en-US" sz="9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前端下降</a:t>
            </a:r>
            <a:endParaRPr lang="en-US" altLang="zh-CN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4" name="文本框 395"/>
          <p:cNvSpPr txBox="1"/>
          <p:nvPr/>
        </p:nvSpPr>
        <p:spPr>
          <a:xfrm>
            <a:off x="7052562" y="2499562"/>
            <a:ext cx="266328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zh-CN" altLang="en-US" sz="9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靠背直起</a:t>
            </a:r>
            <a:endParaRPr lang="en-US" altLang="zh-CN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5" name="文本框 395"/>
          <p:cNvSpPr txBox="1"/>
          <p:nvPr/>
        </p:nvSpPr>
        <p:spPr>
          <a:xfrm>
            <a:off x="7299594" y="2499149"/>
            <a:ext cx="266328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zh-CN" altLang="en-US" sz="9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靠背后倾</a:t>
            </a:r>
            <a:endParaRPr lang="en-US" altLang="zh-CN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16" name="直接连接符 309"/>
          <p:cNvCxnSpPr/>
          <p:nvPr/>
        </p:nvCxnSpPr>
        <p:spPr>
          <a:xfrm flipH="1">
            <a:off x="3373553" y="2064126"/>
            <a:ext cx="152876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" name="直接连接符 309"/>
          <p:cNvCxnSpPr/>
          <p:nvPr/>
        </p:nvCxnSpPr>
        <p:spPr>
          <a:xfrm flipV="1">
            <a:off x="4055737" y="2064127"/>
            <a:ext cx="0" cy="11589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5" name="直接连接符 309"/>
          <p:cNvCxnSpPr/>
          <p:nvPr/>
        </p:nvCxnSpPr>
        <p:spPr>
          <a:xfrm flipV="1">
            <a:off x="4896378" y="2064126"/>
            <a:ext cx="0" cy="11589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6" name="直接连接符 309"/>
          <p:cNvCxnSpPr/>
          <p:nvPr/>
        </p:nvCxnSpPr>
        <p:spPr>
          <a:xfrm flipV="1">
            <a:off x="4451878" y="2064126"/>
            <a:ext cx="0" cy="11589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7" name="直接连接符 309"/>
          <p:cNvCxnSpPr/>
          <p:nvPr/>
        </p:nvCxnSpPr>
        <p:spPr>
          <a:xfrm flipV="1">
            <a:off x="4458228" y="2401301"/>
            <a:ext cx="0" cy="815305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9" name="直接连接符 309"/>
          <p:cNvCxnSpPr/>
          <p:nvPr/>
        </p:nvCxnSpPr>
        <p:spPr>
          <a:xfrm flipV="1">
            <a:off x="4886853" y="2401301"/>
            <a:ext cx="0" cy="815305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0" name="直接连接符 309"/>
          <p:cNvCxnSpPr/>
          <p:nvPr/>
        </p:nvCxnSpPr>
        <p:spPr>
          <a:xfrm flipV="1">
            <a:off x="4055737" y="2392126"/>
            <a:ext cx="0" cy="815305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2" name="直接连接符 309"/>
          <p:cNvCxnSpPr/>
          <p:nvPr/>
        </p:nvCxnSpPr>
        <p:spPr>
          <a:xfrm flipH="1" flipV="1">
            <a:off x="4055737" y="2180017"/>
            <a:ext cx="125232" cy="221284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4" name="直接连接符 309"/>
          <p:cNvCxnSpPr/>
          <p:nvPr/>
        </p:nvCxnSpPr>
        <p:spPr>
          <a:xfrm flipH="1" flipV="1">
            <a:off x="4450150" y="2182521"/>
            <a:ext cx="125232" cy="221284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5" name="直接连接符 309"/>
          <p:cNvCxnSpPr/>
          <p:nvPr/>
        </p:nvCxnSpPr>
        <p:spPr>
          <a:xfrm flipH="1" flipV="1">
            <a:off x="4892379" y="2171447"/>
            <a:ext cx="125232" cy="221284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6" name="文本框 395"/>
          <p:cNvSpPr txBox="1"/>
          <p:nvPr/>
        </p:nvSpPr>
        <p:spPr>
          <a:xfrm>
            <a:off x="3845695" y="2051726"/>
            <a:ext cx="230749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按键</a:t>
            </a:r>
            <a:r>
              <a:rPr lang="en-US" altLang="zh-CN" sz="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8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800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7" name="文本框 395"/>
          <p:cNvSpPr txBox="1"/>
          <p:nvPr/>
        </p:nvSpPr>
        <p:spPr>
          <a:xfrm>
            <a:off x="4231086" y="2049391"/>
            <a:ext cx="230749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按键</a:t>
            </a:r>
            <a:r>
              <a:rPr lang="en-US" altLang="zh-CN" sz="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8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800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8" name="文本框 395"/>
          <p:cNvSpPr txBox="1"/>
          <p:nvPr/>
        </p:nvSpPr>
        <p:spPr>
          <a:xfrm>
            <a:off x="4670212" y="2056136"/>
            <a:ext cx="230749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按键</a:t>
            </a:r>
            <a:r>
              <a:rPr lang="en-US" altLang="zh-CN" sz="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8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800" b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5" name="矩形 161"/>
          <p:cNvSpPr/>
          <p:nvPr/>
        </p:nvSpPr>
        <p:spPr>
          <a:xfrm>
            <a:off x="5096199" y="4508952"/>
            <a:ext cx="645739" cy="45596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>
              <a:lnSpc>
                <a:spcPts val="3350"/>
              </a:lnSpc>
            </a:pPr>
            <a:endParaRPr lang="zh-CN" altLang="en-US" sz="118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6" name="矩形 161"/>
          <p:cNvSpPr/>
          <p:nvPr/>
        </p:nvSpPr>
        <p:spPr>
          <a:xfrm>
            <a:off x="6239119" y="4508952"/>
            <a:ext cx="645739" cy="45596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>
              <a:lnSpc>
                <a:spcPts val="3350"/>
              </a:lnSpc>
            </a:pPr>
            <a:endParaRPr lang="zh-CN" altLang="en-US" sz="118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7" name="矩形 161"/>
          <p:cNvSpPr/>
          <p:nvPr/>
        </p:nvSpPr>
        <p:spPr>
          <a:xfrm>
            <a:off x="7360774" y="4508952"/>
            <a:ext cx="645739" cy="45596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>
              <a:lnSpc>
                <a:spcPts val="3350"/>
              </a:lnSpc>
            </a:pPr>
            <a:endParaRPr lang="zh-CN" altLang="en-US" sz="118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" name="椭圆 398"/>
          <p:cNvSpPr/>
          <p:nvPr/>
        </p:nvSpPr>
        <p:spPr>
          <a:xfrm>
            <a:off x="4014162" y="4573032"/>
            <a:ext cx="260324" cy="25978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51435" tIns="25717" rIns="51435" bIns="25717" numCol="1" anchor="ctr" anchorCtr="0" compatLnSpc="1"/>
          <a:p>
            <a:pPr marL="0" marR="0" indent="0" algn="ctr" defTabSz="914400" rtl="0" eaLnBrk="0" fontAlgn="base" latinLnBrk="0" hangingPunct="0">
              <a:lnSpc>
                <a:spcPts val="33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de-DE" sz="1000" b="1" i="0" u="none" strike="noStrike" cap="none" normalizeH="0" baseline="0" noProof="1">
              <a:ln>
                <a:noFill/>
              </a:ln>
              <a:solidFill>
                <a:srgbClr val="03110C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01" name="直接连接符 309"/>
          <p:cNvCxnSpPr/>
          <p:nvPr/>
        </p:nvCxnSpPr>
        <p:spPr>
          <a:xfrm>
            <a:off x="4058003" y="3993869"/>
            <a:ext cx="0" cy="60419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8" name="直接连接符 309"/>
          <p:cNvCxnSpPr/>
          <p:nvPr/>
        </p:nvCxnSpPr>
        <p:spPr>
          <a:xfrm>
            <a:off x="4223731" y="3991701"/>
            <a:ext cx="0" cy="60419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9" name="矩形 180"/>
          <p:cNvSpPr/>
          <p:nvPr/>
        </p:nvSpPr>
        <p:spPr>
          <a:xfrm rot="10800000">
            <a:off x="4332963" y="4688554"/>
            <a:ext cx="280866" cy="108523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51435" tIns="25717" rIns="51435" bIns="25717" anchor="ctr"/>
          <a:p>
            <a:pPr algn="ctr" defTabSz="914400" eaLnBrk="0" hangingPunct="0">
              <a:lnSpc>
                <a:spcPts val="3350"/>
              </a:lnSpc>
            </a:pPr>
            <a:endParaRPr lang="de-DE" altLang="en-US" sz="1180">
              <a:latin typeface="Arial" panose="020B0604020202020204" pitchFamily="34" charset="0"/>
            </a:endParaRPr>
          </a:p>
        </p:txBody>
      </p:sp>
      <p:cxnSp>
        <p:nvCxnSpPr>
          <p:cNvPr id="150" name="直接连接符 309"/>
          <p:cNvCxnSpPr/>
          <p:nvPr/>
        </p:nvCxnSpPr>
        <p:spPr>
          <a:xfrm flipH="1">
            <a:off x="4387357" y="3987093"/>
            <a:ext cx="3440" cy="70345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1" name="直接连接符 309"/>
          <p:cNvCxnSpPr/>
          <p:nvPr/>
        </p:nvCxnSpPr>
        <p:spPr>
          <a:xfrm flipH="1">
            <a:off x="4565629" y="3987093"/>
            <a:ext cx="11976" cy="713333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4" name="矩形 161"/>
          <p:cNvSpPr/>
          <p:nvPr/>
        </p:nvSpPr>
        <p:spPr>
          <a:xfrm>
            <a:off x="5053743" y="4505576"/>
            <a:ext cx="695197" cy="45596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>
              <a:lnSpc>
                <a:spcPts val="3350"/>
              </a:lnSpc>
            </a:pPr>
            <a:endParaRPr lang="zh-CN" altLang="en-US" sz="118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5" name="椭圆 154"/>
          <p:cNvSpPr/>
          <p:nvPr/>
        </p:nvSpPr>
        <p:spPr>
          <a:xfrm>
            <a:off x="5121552" y="4580289"/>
            <a:ext cx="260324" cy="25978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51435" tIns="25717" rIns="51435" bIns="25717" numCol="1" anchor="ctr" anchorCtr="0" compatLnSpc="1"/>
          <a:p>
            <a:pPr marL="0" marR="0" indent="0" algn="ctr" defTabSz="914400" rtl="0" eaLnBrk="0" fontAlgn="base" latinLnBrk="0" hangingPunct="0">
              <a:lnSpc>
                <a:spcPts val="33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de-DE" sz="1000" b="1" i="0" u="none" strike="noStrike" cap="none" normalizeH="0" baseline="0" noProof="1">
              <a:ln>
                <a:noFill/>
              </a:ln>
              <a:solidFill>
                <a:srgbClr val="03110C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6" name="文本框 155"/>
          <p:cNvSpPr txBox="1"/>
          <p:nvPr/>
        </p:nvSpPr>
        <p:spPr>
          <a:xfrm>
            <a:off x="5029091" y="4541657"/>
            <a:ext cx="429504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en-US" altLang="zh-CN" sz="1600" dirty="0">
                <a:solidFill>
                  <a:schemeClr val="tx1"/>
                </a:solidFill>
              </a:rPr>
              <a:t>M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cxnSp>
        <p:nvCxnSpPr>
          <p:cNvPr id="157" name="直接连接符 309"/>
          <p:cNvCxnSpPr/>
          <p:nvPr/>
        </p:nvCxnSpPr>
        <p:spPr>
          <a:xfrm>
            <a:off x="5165393" y="4001126"/>
            <a:ext cx="0" cy="60419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8" name="直接连接符 309"/>
          <p:cNvCxnSpPr/>
          <p:nvPr/>
        </p:nvCxnSpPr>
        <p:spPr>
          <a:xfrm>
            <a:off x="5331121" y="3998958"/>
            <a:ext cx="0" cy="60419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9" name="矩形 180"/>
          <p:cNvSpPr/>
          <p:nvPr/>
        </p:nvSpPr>
        <p:spPr>
          <a:xfrm rot="10800000">
            <a:off x="5440353" y="4695811"/>
            <a:ext cx="280866" cy="108523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51435" tIns="25717" rIns="51435" bIns="25717" anchor="ctr"/>
          <a:p>
            <a:pPr algn="ctr" defTabSz="914400" eaLnBrk="0" hangingPunct="0">
              <a:lnSpc>
                <a:spcPts val="3350"/>
              </a:lnSpc>
            </a:pPr>
            <a:endParaRPr lang="de-DE" altLang="en-US" sz="1180">
              <a:latin typeface="Arial" panose="020B0604020202020204" pitchFamily="34" charset="0"/>
            </a:endParaRPr>
          </a:p>
        </p:txBody>
      </p:sp>
      <p:cxnSp>
        <p:nvCxnSpPr>
          <p:cNvPr id="160" name="直接连接符 309"/>
          <p:cNvCxnSpPr/>
          <p:nvPr/>
        </p:nvCxnSpPr>
        <p:spPr>
          <a:xfrm flipH="1">
            <a:off x="5494747" y="3994350"/>
            <a:ext cx="3440" cy="70345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1" name="直接连接符 309"/>
          <p:cNvCxnSpPr/>
          <p:nvPr/>
        </p:nvCxnSpPr>
        <p:spPr>
          <a:xfrm flipH="1">
            <a:off x="5673019" y="3994350"/>
            <a:ext cx="11976" cy="713333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3" name="矩形 161"/>
          <p:cNvSpPr/>
          <p:nvPr/>
        </p:nvSpPr>
        <p:spPr>
          <a:xfrm>
            <a:off x="6191427" y="4508952"/>
            <a:ext cx="691647" cy="45596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>
              <a:lnSpc>
                <a:spcPts val="3350"/>
              </a:lnSpc>
            </a:pPr>
            <a:endParaRPr lang="zh-CN" altLang="en-US" sz="118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" name="椭圆 163"/>
          <p:cNvSpPr/>
          <p:nvPr/>
        </p:nvSpPr>
        <p:spPr>
          <a:xfrm>
            <a:off x="6255686" y="4573032"/>
            <a:ext cx="260324" cy="25978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51435" tIns="25717" rIns="51435" bIns="25717" numCol="1" anchor="ctr" anchorCtr="0" compatLnSpc="1"/>
          <a:p>
            <a:pPr marL="0" marR="0" indent="0" algn="ctr" defTabSz="914400" rtl="0" eaLnBrk="0" fontAlgn="base" latinLnBrk="0" hangingPunct="0">
              <a:lnSpc>
                <a:spcPts val="33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de-DE" sz="1000" b="1" i="0" u="none" strike="noStrike" cap="none" normalizeH="0" baseline="0" noProof="1">
              <a:ln>
                <a:noFill/>
              </a:ln>
              <a:solidFill>
                <a:srgbClr val="03110C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6163225" y="4534400"/>
            <a:ext cx="429504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en-US" altLang="zh-CN" sz="1600" dirty="0">
                <a:solidFill>
                  <a:schemeClr val="tx1"/>
                </a:solidFill>
              </a:rPr>
              <a:t>M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cxnSp>
        <p:nvCxnSpPr>
          <p:cNvPr id="166" name="直接连接符 309"/>
          <p:cNvCxnSpPr/>
          <p:nvPr/>
        </p:nvCxnSpPr>
        <p:spPr>
          <a:xfrm>
            <a:off x="6299527" y="3993869"/>
            <a:ext cx="0" cy="60419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7" name="直接连接符 309"/>
          <p:cNvCxnSpPr/>
          <p:nvPr/>
        </p:nvCxnSpPr>
        <p:spPr>
          <a:xfrm>
            <a:off x="6465255" y="3991701"/>
            <a:ext cx="0" cy="60419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8" name="矩形 180"/>
          <p:cNvSpPr/>
          <p:nvPr/>
        </p:nvSpPr>
        <p:spPr>
          <a:xfrm rot="10800000">
            <a:off x="6574487" y="4688554"/>
            <a:ext cx="280866" cy="108523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51435" tIns="25717" rIns="51435" bIns="25717" anchor="ctr"/>
          <a:p>
            <a:pPr algn="ctr" defTabSz="914400" eaLnBrk="0" hangingPunct="0">
              <a:lnSpc>
                <a:spcPts val="3350"/>
              </a:lnSpc>
            </a:pPr>
            <a:endParaRPr lang="de-DE" altLang="en-US" sz="1180">
              <a:latin typeface="Arial" panose="020B0604020202020204" pitchFamily="34" charset="0"/>
            </a:endParaRPr>
          </a:p>
        </p:txBody>
      </p:sp>
      <p:cxnSp>
        <p:nvCxnSpPr>
          <p:cNvPr id="169" name="直接连接符 309"/>
          <p:cNvCxnSpPr/>
          <p:nvPr/>
        </p:nvCxnSpPr>
        <p:spPr>
          <a:xfrm flipH="1">
            <a:off x="6628881" y="3987093"/>
            <a:ext cx="3440" cy="70345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0" name="直接连接符 309"/>
          <p:cNvCxnSpPr/>
          <p:nvPr/>
        </p:nvCxnSpPr>
        <p:spPr>
          <a:xfrm flipH="1">
            <a:off x="6807153" y="3987093"/>
            <a:ext cx="11976" cy="713333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2" name="矩形 161"/>
          <p:cNvSpPr/>
          <p:nvPr/>
        </p:nvSpPr>
        <p:spPr>
          <a:xfrm>
            <a:off x="7297213" y="4508952"/>
            <a:ext cx="698729" cy="45596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>
              <a:lnSpc>
                <a:spcPts val="3350"/>
              </a:lnSpc>
            </a:pPr>
            <a:endParaRPr lang="zh-CN" altLang="en-US" sz="118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3" name="椭圆 172"/>
          <p:cNvSpPr/>
          <p:nvPr/>
        </p:nvSpPr>
        <p:spPr>
          <a:xfrm>
            <a:off x="7368554" y="4573032"/>
            <a:ext cx="260324" cy="25978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51435" tIns="25717" rIns="51435" bIns="25717" numCol="1" anchor="ctr" anchorCtr="0" compatLnSpc="1"/>
          <a:p>
            <a:pPr marL="0" marR="0" indent="0" algn="ctr" defTabSz="914400" rtl="0" eaLnBrk="0" fontAlgn="base" latinLnBrk="0" hangingPunct="0">
              <a:lnSpc>
                <a:spcPts val="33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de-DE" sz="1000" b="1" i="0" u="none" strike="noStrike" cap="none" normalizeH="0" baseline="0" noProof="1">
              <a:ln>
                <a:noFill/>
              </a:ln>
              <a:solidFill>
                <a:srgbClr val="03110C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4" name="文本框 173"/>
          <p:cNvSpPr txBox="1"/>
          <p:nvPr/>
        </p:nvSpPr>
        <p:spPr>
          <a:xfrm>
            <a:off x="7276093" y="4534400"/>
            <a:ext cx="429504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en-US" altLang="zh-CN" sz="1600" dirty="0">
                <a:solidFill>
                  <a:schemeClr val="tx1"/>
                </a:solidFill>
              </a:rPr>
              <a:t>M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cxnSp>
        <p:nvCxnSpPr>
          <p:cNvPr id="175" name="直接连接符 309"/>
          <p:cNvCxnSpPr/>
          <p:nvPr/>
        </p:nvCxnSpPr>
        <p:spPr>
          <a:xfrm>
            <a:off x="7412395" y="3993869"/>
            <a:ext cx="0" cy="60419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6" name="直接连接符 309"/>
          <p:cNvCxnSpPr/>
          <p:nvPr/>
        </p:nvCxnSpPr>
        <p:spPr>
          <a:xfrm>
            <a:off x="7578123" y="3991701"/>
            <a:ext cx="0" cy="60419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7" name="矩形 180"/>
          <p:cNvSpPr/>
          <p:nvPr/>
        </p:nvSpPr>
        <p:spPr>
          <a:xfrm rot="10800000">
            <a:off x="7687355" y="4688554"/>
            <a:ext cx="280866" cy="108523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51435" tIns="25717" rIns="51435" bIns="25717" anchor="ctr"/>
          <a:p>
            <a:pPr algn="ctr" defTabSz="914400" eaLnBrk="0" hangingPunct="0">
              <a:lnSpc>
                <a:spcPts val="3350"/>
              </a:lnSpc>
            </a:pPr>
            <a:endParaRPr lang="de-DE" altLang="en-US" sz="1180">
              <a:latin typeface="Arial" panose="020B0604020202020204" pitchFamily="34" charset="0"/>
            </a:endParaRPr>
          </a:p>
        </p:txBody>
      </p:sp>
      <p:cxnSp>
        <p:nvCxnSpPr>
          <p:cNvPr id="178" name="直接连接符 309"/>
          <p:cNvCxnSpPr/>
          <p:nvPr/>
        </p:nvCxnSpPr>
        <p:spPr>
          <a:xfrm flipH="1">
            <a:off x="7741749" y="3987093"/>
            <a:ext cx="3440" cy="70345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9" name="直接连接符 309"/>
          <p:cNvCxnSpPr/>
          <p:nvPr/>
        </p:nvCxnSpPr>
        <p:spPr>
          <a:xfrm flipH="1">
            <a:off x="7920021" y="3987093"/>
            <a:ext cx="11976" cy="713333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1" name="文本框 395"/>
          <p:cNvSpPr txBox="1"/>
          <p:nvPr/>
        </p:nvSpPr>
        <p:spPr>
          <a:xfrm>
            <a:off x="5083035" y="5178025"/>
            <a:ext cx="816729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滑轨电机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2" name="文本框 395"/>
          <p:cNvSpPr txBox="1"/>
          <p:nvPr/>
        </p:nvSpPr>
        <p:spPr>
          <a:xfrm>
            <a:off x="6191374" y="5132571"/>
            <a:ext cx="816729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前倾电机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3" name="文本框 395"/>
          <p:cNvSpPr txBox="1"/>
          <p:nvPr/>
        </p:nvSpPr>
        <p:spPr>
          <a:xfrm>
            <a:off x="7131965" y="4794315"/>
            <a:ext cx="1125997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靠背调节电机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1" name="文本框 190"/>
          <p:cNvSpPr txBox="1"/>
          <p:nvPr/>
        </p:nvSpPr>
        <p:spPr>
          <a:xfrm>
            <a:off x="3935532" y="4541657"/>
            <a:ext cx="429504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en-US" altLang="zh-CN" sz="1600" dirty="0">
                <a:solidFill>
                  <a:schemeClr val="tx1"/>
                </a:solidFill>
              </a:rPr>
              <a:t>M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98" name="文本框 395"/>
          <p:cNvSpPr txBox="1"/>
          <p:nvPr/>
        </p:nvSpPr>
        <p:spPr>
          <a:xfrm>
            <a:off x="3824214" y="1332364"/>
            <a:ext cx="1124288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座椅记忆开关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9" name="文本框 395"/>
          <p:cNvSpPr txBox="1"/>
          <p:nvPr/>
        </p:nvSpPr>
        <p:spPr>
          <a:xfrm>
            <a:off x="5899564" y="2062802"/>
            <a:ext cx="1124288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座椅调节开关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0" name="文本框 395"/>
          <p:cNvSpPr txBox="1"/>
          <p:nvPr/>
        </p:nvSpPr>
        <p:spPr>
          <a:xfrm>
            <a:off x="5154463" y="3332124"/>
            <a:ext cx="1706394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司机座椅控制单元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364990" y="5801995"/>
            <a:ext cx="33731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驾驶员侧座椅调节原理图</a:t>
            </a: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任务3：电动座椅不能调节故障诊断</a:t>
            </a:r>
            <a:endParaRPr kumimoji="1">
              <a:sym typeface="+mn-ea"/>
            </a:endParaRPr>
          </a:p>
          <a:p>
            <a:pPr lvl="0" algn="l">
              <a:buClrTx/>
              <a:buSzTx/>
              <a:buFontTx/>
            </a:pPr>
            <a:endParaRPr kumimoji="1" lang="zh-CN" altLang="en-US">
              <a:sym typeface="+mn-ea"/>
            </a:endParaRPr>
          </a:p>
        </p:txBody>
      </p:sp>
      <p:cxnSp>
        <p:nvCxnSpPr>
          <p:cNvPr id="2" name="直接连接符 309"/>
          <p:cNvCxnSpPr/>
          <p:nvPr/>
        </p:nvCxnSpPr>
        <p:spPr>
          <a:xfrm flipH="1">
            <a:off x="3562966" y="3278949"/>
            <a:ext cx="2240" cy="89107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" name="直接连接符 3"/>
          <p:cNvCxnSpPr/>
          <p:nvPr/>
        </p:nvCxnSpPr>
        <p:spPr>
          <a:xfrm>
            <a:off x="2009775" y="4600575"/>
            <a:ext cx="3333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8391525" y="2133600"/>
            <a:ext cx="0" cy="2190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772275" y="2124075"/>
            <a:ext cx="0" cy="2190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591425" y="2333625"/>
            <a:ext cx="0" cy="2190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09"/>
          <p:cNvCxnSpPr/>
          <p:nvPr/>
        </p:nvCxnSpPr>
        <p:spPr>
          <a:xfrm>
            <a:off x="3586996" y="2090130"/>
            <a:ext cx="0" cy="44585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直接连接符 9"/>
          <p:cNvCxnSpPr/>
          <p:nvPr/>
        </p:nvCxnSpPr>
        <p:spPr>
          <a:xfrm flipV="1">
            <a:off x="8203351" y="3236181"/>
            <a:ext cx="0" cy="12085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09"/>
          <p:cNvCxnSpPr/>
          <p:nvPr/>
        </p:nvCxnSpPr>
        <p:spPr>
          <a:xfrm>
            <a:off x="8629282" y="3221295"/>
            <a:ext cx="1744" cy="1681236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直接连接符 12"/>
          <p:cNvCxnSpPr/>
          <p:nvPr/>
        </p:nvCxnSpPr>
        <p:spPr>
          <a:xfrm>
            <a:off x="9082104" y="3222541"/>
            <a:ext cx="0" cy="7239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309"/>
          <p:cNvCxnSpPr/>
          <p:nvPr/>
        </p:nvCxnSpPr>
        <p:spPr>
          <a:xfrm flipH="1">
            <a:off x="9531799" y="3215650"/>
            <a:ext cx="3219" cy="169841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直接连接符 309"/>
          <p:cNvCxnSpPr/>
          <p:nvPr/>
        </p:nvCxnSpPr>
        <p:spPr>
          <a:xfrm flipH="1">
            <a:off x="5855472" y="3271979"/>
            <a:ext cx="2240" cy="89107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" name="直接连接符 309"/>
          <p:cNvCxnSpPr/>
          <p:nvPr/>
        </p:nvCxnSpPr>
        <p:spPr>
          <a:xfrm>
            <a:off x="6762595" y="1260736"/>
            <a:ext cx="0" cy="44585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0" name="矩形 161"/>
          <p:cNvSpPr/>
          <p:nvPr/>
        </p:nvSpPr>
        <p:spPr>
          <a:xfrm>
            <a:off x="1938968" y="2535981"/>
            <a:ext cx="8357557" cy="78022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>
              <a:lnSpc>
                <a:spcPts val="3350"/>
              </a:lnSpc>
            </a:pP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395"/>
          <p:cNvSpPr txBox="1"/>
          <p:nvPr/>
        </p:nvSpPr>
        <p:spPr>
          <a:xfrm>
            <a:off x="4899570" y="5100392"/>
            <a:ext cx="57774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NTC</a:t>
            </a:r>
            <a:endParaRPr lang="en-US" altLang="zh-CN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矩形 180"/>
          <p:cNvSpPr/>
          <p:nvPr/>
        </p:nvSpPr>
        <p:spPr>
          <a:xfrm rot="10800000">
            <a:off x="5028961" y="4978053"/>
            <a:ext cx="280866" cy="108523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51435" tIns="25717" rIns="51435" bIns="25717" anchor="ctr"/>
          <a:p>
            <a:pPr algn="ctr" defTabSz="914400" eaLnBrk="0" hangingPunct="0">
              <a:lnSpc>
                <a:spcPts val="3350"/>
              </a:lnSpc>
            </a:pPr>
            <a:endParaRPr lang="de-DE" altLang="en-US" sz="1180">
              <a:latin typeface="Arial" panose="020B0604020202020204" pitchFamily="34" charset="0"/>
            </a:endParaRPr>
          </a:p>
        </p:txBody>
      </p:sp>
      <p:cxnSp>
        <p:nvCxnSpPr>
          <p:cNvPr id="21" name="直接连接符 309"/>
          <p:cNvCxnSpPr/>
          <p:nvPr/>
        </p:nvCxnSpPr>
        <p:spPr>
          <a:xfrm flipH="1">
            <a:off x="5269074" y="3307809"/>
            <a:ext cx="3219" cy="169841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直接连接符 309"/>
          <p:cNvCxnSpPr/>
          <p:nvPr/>
        </p:nvCxnSpPr>
        <p:spPr>
          <a:xfrm flipH="1">
            <a:off x="6193122" y="4147883"/>
            <a:ext cx="4661" cy="380892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直接连接符 309"/>
          <p:cNvCxnSpPr/>
          <p:nvPr/>
        </p:nvCxnSpPr>
        <p:spPr>
          <a:xfrm>
            <a:off x="6197781" y="5287689"/>
            <a:ext cx="0" cy="657043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4" name="组合 310"/>
          <p:cNvGrpSpPr/>
          <p:nvPr/>
        </p:nvGrpSpPr>
        <p:grpSpPr>
          <a:xfrm>
            <a:off x="5991180" y="5956633"/>
            <a:ext cx="393145" cy="154781"/>
            <a:chOff x="-1953948" y="4499126"/>
            <a:chExt cx="464979" cy="198180"/>
          </a:xfrm>
        </p:grpSpPr>
        <p:cxnSp>
          <p:nvCxnSpPr>
            <p:cNvPr id="25" name="直接连接符 311"/>
            <p:cNvCxnSpPr/>
            <p:nvPr/>
          </p:nvCxnSpPr>
          <p:spPr>
            <a:xfrm>
              <a:off x="-1953948" y="4499126"/>
              <a:ext cx="464979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直接连接符 312"/>
            <p:cNvCxnSpPr/>
            <p:nvPr/>
          </p:nvCxnSpPr>
          <p:spPr>
            <a:xfrm>
              <a:off x="-1884459" y="4596987"/>
              <a:ext cx="326003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直接连接符 313"/>
            <p:cNvCxnSpPr/>
            <p:nvPr/>
          </p:nvCxnSpPr>
          <p:spPr>
            <a:xfrm flipV="1">
              <a:off x="-1796664" y="4694848"/>
              <a:ext cx="173603" cy="2458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8" name="文本框 395"/>
          <p:cNvSpPr txBox="1"/>
          <p:nvPr/>
        </p:nvSpPr>
        <p:spPr>
          <a:xfrm>
            <a:off x="2499732" y="6084725"/>
            <a:ext cx="4767843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 eaLnBrk="0" hangingPunct="0">
              <a:lnSpc>
                <a:spcPct val="10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驾驶员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座椅                                                 副驾驶座椅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9" name="直接连接符 309"/>
          <p:cNvCxnSpPr/>
          <p:nvPr/>
        </p:nvCxnSpPr>
        <p:spPr>
          <a:xfrm flipH="1">
            <a:off x="6185625" y="4519367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直接连接符 309"/>
          <p:cNvCxnSpPr/>
          <p:nvPr/>
        </p:nvCxnSpPr>
        <p:spPr>
          <a:xfrm flipH="1">
            <a:off x="6502723" y="4523099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" name="直接连接符 309"/>
          <p:cNvCxnSpPr/>
          <p:nvPr/>
        </p:nvCxnSpPr>
        <p:spPr>
          <a:xfrm flipH="1">
            <a:off x="6193122" y="4690896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" name="直接连接符 309"/>
          <p:cNvCxnSpPr/>
          <p:nvPr/>
        </p:nvCxnSpPr>
        <p:spPr>
          <a:xfrm flipH="1">
            <a:off x="6212909" y="4676632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" name="直接连接符 309"/>
          <p:cNvCxnSpPr/>
          <p:nvPr/>
        </p:nvCxnSpPr>
        <p:spPr>
          <a:xfrm flipH="1">
            <a:off x="6193122" y="4837960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" name="直接连接符 309"/>
          <p:cNvCxnSpPr/>
          <p:nvPr/>
        </p:nvCxnSpPr>
        <p:spPr>
          <a:xfrm flipH="1">
            <a:off x="6501108" y="4827473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" name="直接连接符 309"/>
          <p:cNvCxnSpPr/>
          <p:nvPr/>
        </p:nvCxnSpPr>
        <p:spPr>
          <a:xfrm flipH="1">
            <a:off x="6193121" y="4983663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" name="直接连接符 309"/>
          <p:cNvCxnSpPr/>
          <p:nvPr/>
        </p:nvCxnSpPr>
        <p:spPr>
          <a:xfrm flipH="1">
            <a:off x="6212908" y="4974536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" name="直接连接符 309"/>
          <p:cNvCxnSpPr/>
          <p:nvPr/>
        </p:nvCxnSpPr>
        <p:spPr>
          <a:xfrm flipH="1">
            <a:off x="6193121" y="5127395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" name="直接连接符 309"/>
          <p:cNvCxnSpPr/>
          <p:nvPr/>
        </p:nvCxnSpPr>
        <p:spPr>
          <a:xfrm flipH="1">
            <a:off x="6501107" y="5127279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0" name="直接连接符 309"/>
          <p:cNvCxnSpPr/>
          <p:nvPr/>
        </p:nvCxnSpPr>
        <p:spPr>
          <a:xfrm flipH="1">
            <a:off x="6185624" y="5282391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" name="直接连接符 309"/>
          <p:cNvCxnSpPr/>
          <p:nvPr/>
        </p:nvCxnSpPr>
        <p:spPr>
          <a:xfrm flipH="1">
            <a:off x="5754271" y="4529315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" name="直接连接符 309"/>
          <p:cNvCxnSpPr/>
          <p:nvPr/>
        </p:nvCxnSpPr>
        <p:spPr>
          <a:xfrm flipH="1">
            <a:off x="5444670" y="4697112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" name="直接连接符 309"/>
          <p:cNvCxnSpPr/>
          <p:nvPr/>
        </p:nvCxnSpPr>
        <p:spPr>
          <a:xfrm flipH="1">
            <a:off x="5464457" y="4682848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" name="直接连接符 309"/>
          <p:cNvCxnSpPr/>
          <p:nvPr/>
        </p:nvCxnSpPr>
        <p:spPr>
          <a:xfrm flipH="1">
            <a:off x="5444670" y="4844176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" name="直接连接符 309"/>
          <p:cNvCxnSpPr/>
          <p:nvPr/>
        </p:nvCxnSpPr>
        <p:spPr>
          <a:xfrm flipH="1">
            <a:off x="5752656" y="4833689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" name="直接连接符 309"/>
          <p:cNvCxnSpPr/>
          <p:nvPr/>
        </p:nvCxnSpPr>
        <p:spPr>
          <a:xfrm flipH="1">
            <a:off x="5444669" y="4989879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" name="直接连接符 309"/>
          <p:cNvCxnSpPr/>
          <p:nvPr/>
        </p:nvCxnSpPr>
        <p:spPr>
          <a:xfrm flipH="1">
            <a:off x="5464456" y="4980752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" name="直接连接符 309"/>
          <p:cNvCxnSpPr/>
          <p:nvPr/>
        </p:nvCxnSpPr>
        <p:spPr>
          <a:xfrm flipH="1">
            <a:off x="5444669" y="5133611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" name="直接连接符 309"/>
          <p:cNvCxnSpPr/>
          <p:nvPr/>
        </p:nvCxnSpPr>
        <p:spPr>
          <a:xfrm flipH="1">
            <a:off x="5752655" y="5133495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" name="直接连接符 309"/>
          <p:cNvCxnSpPr/>
          <p:nvPr/>
        </p:nvCxnSpPr>
        <p:spPr>
          <a:xfrm flipH="1">
            <a:off x="5437172" y="5288607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" name="直接连接符 309"/>
          <p:cNvCxnSpPr/>
          <p:nvPr/>
        </p:nvCxnSpPr>
        <p:spPr>
          <a:xfrm flipH="1">
            <a:off x="5437172" y="4537888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" name="直接连接符 309"/>
          <p:cNvCxnSpPr/>
          <p:nvPr/>
        </p:nvCxnSpPr>
        <p:spPr>
          <a:xfrm flipH="1">
            <a:off x="5444669" y="5293060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" name="直接连接符 309"/>
          <p:cNvCxnSpPr/>
          <p:nvPr/>
        </p:nvCxnSpPr>
        <p:spPr>
          <a:xfrm flipH="1">
            <a:off x="5461921" y="5447565"/>
            <a:ext cx="722574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4" name="直接连接符 309"/>
          <p:cNvCxnSpPr/>
          <p:nvPr/>
        </p:nvCxnSpPr>
        <p:spPr>
          <a:xfrm flipH="1">
            <a:off x="5443026" y="4147883"/>
            <a:ext cx="4661" cy="380892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" name="直接连接符 309"/>
          <p:cNvCxnSpPr/>
          <p:nvPr/>
        </p:nvCxnSpPr>
        <p:spPr>
          <a:xfrm flipH="1">
            <a:off x="5454425" y="4163050"/>
            <a:ext cx="749857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矩形 55"/>
          <p:cNvSpPr/>
          <p:nvPr/>
        </p:nvSpPr>
        <p:spPr>
          <a:xfrm>
            <a:off x="4965489" y="4336849"/>
            <a:ext cx="940279" cy="131100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7" name="文本框 395"/>
          <p:cNvSpPr txBox="1"/>
          <p:nvPr/>
        </p:nvSpPr>
        <p:spPr>
          <a:xfrm>
            <a:off x="5137241" y="5444068"/>
            <a:ext cx="953997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座垫加热器</a:t>
            </a:r>
            <a:endParaRPr lang="en-US" altLang="zh-CN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058281" y="4337430"/>
            <a:ext cx="727381" cy="131100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9" name="文本框 395"/>
          <p:cNvSpPr txBox="1"/>
          <p:nvPr/>
        </p:nvSpPr>
        <p:spPr>
          <a:xfrm>
            <a:off x="6043327" y="5439722"/>
            <a:ext cx="953997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靠背加热器</a:t>
            </a:r>
            <a:endParaRPr lang="en-US" altLang="zh-CN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0" name="文本框 395"/>
          <p:cNvSpPr txBox="1"/>
          <p:nvPr/>
        </p:nvSpPr>
        <p:spPr>
          <a:xfrm>
            <a:off x="4202953" y="5090110"/>
            <a:ext cx="57774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NTC</a:t>
            </a:r>
            <a:endParaRPr lang="en-US" altLang="zh-CN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" name="矩形 180"/>
          <p:cNvSpPr/>
          <p:nvPr/>
        </p:nvSpPr>
        <p:spPr>
          <a:xfrm rot="10800000">
            <a:off x="4332338" y="4976398"/>
            <a:ext cx="280866" cy="108523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51435" tIns="25717" rIns="51435" bIns="25717" anchor="ctr"/>
          <a:p>
            <a:pPr algn="ctr" defTabSz="914400" eaLnBrk="0" hangingPunct="0">
              <a:lnSpc>
                <a:spcPts val="3350"/>
              </a:lnSpc>
            </a:pPr>
            <a:endParaRPr lang="de-DE" altLang="en-US" sz="1180">
              <a:latin typeface="Arial" panose="020B0604020202020204" pitchFamily="34" charset="0"/>
            </a:endParaRPr>
          </a:p>
        </p:txBody>
      </p:sp>
      <p:cxnSp>
        <p:nvCxnSpPr>
          <p:cNvPr id="62" name="直接连接符 309"/>
          <p:cNvCxnSpPr/>
          <p:nvPr/>
        </p:nvCxnSpPr>
        <p:spPr>
          <a:xfrm>
            <a:off x="4366557" y="3313454"/>
            <a:ext cx="1744" cy="1681236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" name="直接连接符 309"/>
          <p:cNvCxnSpPr/>
          <p:nvPr/>
        </p:nvCxnSpPr>
        <p:spPr>
          <a:xfrm flipH="1">
            <a:off x="3926494" y="4154853"/>
            <a:ext cx="4661" cy="380892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" name="直接连接符 309"/>
          <p:cNvCxnSpPr/>
          <p:nvPr/>
        </p:nvCxnSpPr>
        <p:spPr>
          <a:xfrm>
            <a:off x="3931153" y="5286033"/>
            <a:ext cx="0" cy="657043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5" name="组合 310"/>
          <p:cNvGrpSpPr/>
          <p:nvPr/>
        </p:nvGrpSpPr>
        <p:grpSpPr>
          <a:xfrm>
            <a:off x="3724552" y="5954977"/>
            <a:ext cx="393145" cy="154781"/>
            <a:chOff x="-1953948" y="4499126"/>
            <a:chExt cx="464979" cy="198180"/>
          </a:xfrm>
        </p:grpSpPr>
        <p:cxnSp>
          <p:nvCxnSpPr>
            <p:cNvPr id="66" name="直接连接符 311"/>
            <p:cNvCxnSpPr/>
            <p:nvPr/>
          </p:nvCxnSpPr>
          <p:spPr>
            <a:xfrm>
              <a:off x="-1953948" y="4499126"/>
              <a:ext cx="464979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" name="直接连接符 312"/>
            <p:cNvCxnSpPr/>
            <p:nvPr/>
          </p:nvCxnSpPr>
          <p:spPr>
            <a:xfrm>
              <a:off x="-1884459" y="4596987"/>
              <a:ext cx="326003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" name="直接连接符 313"/>
            <p:cNvCxnSpPr/>
            <p:nvPr/>
          </p:nvCxnSpPr>
          <p:spPr>
            <a:xfrm flipV="1">
              <a:off x="-1796664" y="4694848"/>
              <a:ext cx="173603" cy="2458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69" name="直接连接符 309"/>
          <p:cNvCxnSpPr/>
          <p:nvPr/>
        </p:nvCxnSpPr>
        <p:spPr>
          <a:xfrm flipH="1">
            <a:off x="3918997" y="4526337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0" name="直接连接符 309"/>
          <p:cNvCxnSpPr/>
          <p:nvPr/>
        </p:nvCxnSpPr>
        <p:spPr>
          <a:xfrm flipH="1">
            <a:off x="4236095" y="4530069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1" name="直接连接符 309"/>
          <p:cNvCxnSpPr/>
          <p:nvPr/>
        </p:nvCxnSpPr>
        <p:spPr>
          <a:xfrm flipH="1">
            <a:off x="3926494" y="4697866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2" name="直接连接符 309"/>
          <p:cNvCxnSpPr/>
          <p:nvPr/>
        </p:nvCxnSpPr>
        <p:spPr>
          <a:xfrm flipH="1">
            <a:off x="3946281" y="4683602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3" name="直接连接符 309"/>
          <p:cNvCxnSpPr/>
          <p:nvPr/>
        </p:nvCxnSpPr>
        <p:spPr>
          <a:xfrm flipH="1">
            <a:off x="3926494" y="4844930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4" name="直接连接符 309"/>
          <p:cNvCxnSpPr/>
          <p:nvPr/>
        </p:nvCxnSpPr>
        <p:spPr>
          <a:xfrm flipH="1">
            <a:off x="4234480" y="4834443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5" name="直接连接符 309"/>
          <p:cNvCxnSpPr/>
          <p:nvPr/>
        </p:nvCxnSpPr>
        <p:spPr>
          <a:xfrm flipH="1">
            <a:off x="3926493" y="4990633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" name="直接连接符 309"/>
          <p:cNvCxnSpPr/>
          <p:nvPr/>
        </p:nvCxnSpPr>
        <p:spPr>
          <a:xfrm flipH="1">
            <a:off x="3946280" y="4981506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" name="直接连接符 309"/>
          <p:cNvCxnSpPr/>
          <p:nvPr/>
        </p:nvCxnSpPr>
        <p:spPr>
          <a:xfrm flipH="1">
            <a:off x="3926493" y="5134365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" name="直接连接符 309"/>
          <p:cNvCxnSpPr/>
          <p:nvPr/>
        </p:nvCxnSpPr>
        <p:spPr>
          <a:xfrm flipH="1">
            <a:off x="4234479" y="5134249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" name="直接连接符 309"/>
          <p:cNvCxnSpPr/>
          <p:nvPr/>
        </p:nvCxnSpPr>
        <p:spPr>
          <a:xfrm flipH="1">
            <a:off x="3918996" y="5289361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" name="直接连接符 309"/>
          <p:cNvCxnSpPr/>
          <p:nvPr/>
        </p:nvCxnSpPr>
        <p:spPr>
          <a:xfrm flipH="1">
            <a:off x="3513521" y="4536285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1" name="直接连接符 80"/>
          <p:cNvCxnSpPr/>
          <p:nvPr/>
        </p:nvCxnSpPr>
        <p:spPr>
          <a:xfrm flipH="1">
            <a:off x="3203920" y="4704082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" name="直接连接符 309"/>
          <p:cNvCxnSpPr/>
          <p:nvPr/>
        </p:nvCxnSpPr>
        <p:spPr>
          <a:xfrm flipH="1">
            <a:off x="3223707" y="4689818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" name="直接连接符 309"/>
          <p:cNvCxnSpPr/>
          <p:nvPr/>
        </p:nvCxnSpPr>
        <p:spPr>
          <a:xfrm flipH="1">
            <a:off x="3203920" y="4851146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4" name="直接连接符 309"/>
          <p:cNvCxnSpPr/>
          <p:nvPr/>
        </p:nvCxnSpPr>
        <p:spPr>
          <a:xfrm flipH="1">
            <a:off x="3511906" y="4840659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5" name="直接连接符 309"/>
          <p:cNvCxnSpPr/>
          <p:nvPr/>
        </p:nvCxnSpPr>
        <p:spPr>
          <a:xfrm flipH="1">
            <a:off x="3203919" y="4996849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6" name="直接连接符 309"/>
          <p:cNvCxnSpPr/>
          <p:nvPr/>
        </p:nvCxnSpPr>
        <p:spPr>
          <a:xfrm flipH="1">
            <a:off x="3223706" y="4987722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7" name="直接连接符 309"/>
          <p:cNvCxnSpPr/>
          <p:nvPr/>
        </p:nvCxnSpPr>
        <p:spPr>
          <a:xfrm flipH="1">
            <a:off x="3203919" y="5140581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" name="直接连接符 309"/>
          <p:cNvCxnSpPr/>
          <p:nvPr/>
        </p:nvCxnSpPr>
        <p:spPr>
          <a:xfrm flipH="1">
            <a:off x="3511905" y="5140465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9" name="直接连接符 309"/>
          <p:cNvCxnSpPr/>
          <p:nvPr/>
        </p:nvCxnSpPr>
        <p:spPr>
          <a:xfrm flipH="1">
            <a:off x="3196422" y="5295577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0" name="直接连接符 309"/>
          <p:cNvCxnSpPr/>
          <p:nvPr/>
        </p:nvCxnSpPr>
        <p:spPr>
          <a:xfrm flipH="1">
            <a:off x="3196422" y="4544858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1" name="直接连接符 309"/>
          <p:cNvCxnSpPr/>
          <p:nvPr/>
        </p:nvCxnSpPr>
        <p:spPr>
          <a:xfrm flipH="1">
            <a:off x="3203919" y="5300030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2" name="直接连接符 309"/>
          <p:cNvCxnSpPr/>
          <p:nvPr/>
        </p:nvCxnSpPr>
        <p:spPr>
          <a:xfrm flipH="1">
            <a:off x="3203919" y="5454535"/>
            <a:ext cx="722574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3" name="直接连接符 309"/>
          <p:cNvCxnSpPr/>
          <p:nvPr/>
        </p:nvCxnSpPr>
        <p:spPr>
          <a:xfrm flipH="1">
            <a:off x="3202276" y="4154853"/>
            <a:ext cx="4661" cy="380892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" name="直接连接符 309"/>
          <p:cNvCxnSpPr/>
          <p:nvPr/>
        </p:nvCxnSpPr>
        <p:spPr>
          <a:xfrm flipH="1">
            <a:off x="3196423" y="4170020"/>
            <a:ext cx="749857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5" name="矩形 94"/>
          <p:cNvSpPr/>
          <p:nvPr/>
        </p:nvSpPr>
        <p:spPr>
          <a:xfrm>
            <a:off x="3041797" y="4335193"/>
            <a:ext cx="682575" cy="131100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6" name="文本框 395"/>
          <p:cNvSpPr txBox="1"/>
          <p:nvPr/>
        </p:nvSpPr>
        <p:spPr>
          <a:xfrm>
            <a:off x="3802221" y="5451038"/>
            <a:ext cx="953997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座垫加热器</a:t>
            </a:r>
            <a:endParaRPr lang="en-US" altLang="zh-CN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3829877" y="4338193"/>
            <a:ext cx="921531" cy="131100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8" name="文本框 395"/>
          <p:cNvSpPr txBox="1"/>
          <p:nvPr/>
        </p:nvSpPr>
        <p:spPr>
          <a:xfrm>
            <a:off x="2954600" y="5451307"/>
            <a:ext cx="953997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靠背加热器</a:t>
            </a:r>
            <a:endParaRPr lang="en-US" altLang="zh-CN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9" name="文本框 395"/>
          <p:cNvSpPr txBox="1"/>
          <p:nvPr/>
        </p:nvSpPr>
        <p:spPr>
          <a:xfrm>
            <a:off x="2787177" y="1660477"/>
            <a:ext cx="1627930" cy="52070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223321" y="2005628"/>
            <a:ext cx="481904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11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LIN</a:t>
            </a:r>
            <a:endParaRPr lang="zh-CN" altLang="en-US" sz="1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2306139" y="4533900"/>
            <a:ext cx="435541" cy="352426"/>
            <a:chOff x="782139" y="4533900"/>
            <a:chExt cx="435541" cy="352426"/>
          </a:xfrm>
        </p:grpSpPr>
        <p:sp>
          <p:nvSpPr>
            <p:cNvPr id="102" name="矩形 161"/>
            <p:cNvSpPr/>
            <p:nvPr/>
          </p:nvSpPr>
          <p:spPr>
            <a:xfrm>
              <a:off x="782139" y="4533900"/>
              <a:ext cx="420915" cy="35242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pPr algn="ctr" eaLnBrk="0" hangingPunct="0">
                <a:lnSpc>
                  <a:spcPts val="3350"/>
                </a:lnSpc>
              </a:pPr>
              <a:endParaRPr lang="zh-CN" altLang="en-US" sz="118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870612" y="4582463"/>
              <a:ext cx="260324" cy="259785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51435" tIns="25717" rIns="51435" bIns="25717" numCol="1" anchor="ctr" anchorCtr="0" compatLnSpc="1"/>
            <a:p>
              <a:pPr marL="0" marR="0" indent="0" algn="ctr" defTabSz="914400" rtl="0" eaLnBrk="0" fontAlgn="base" latinLnBrk="0" hangingPunct="0">
                <a:lnSpc>
                  <a:spcPts val="335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de-DE" sz="1000" b="1" i="0" u="none" strike="noStrike" cap="none" normalizeH="0" baseline="0" noProof="1">
                <a:ln>
                  <a:noFill/>
                </a:ln>
                <a:solidFill>
                  <a:srgbClr val="03110C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788176" y="4544594"/>
              <a:ext cx="429504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00000"/>
                </a:lnSpc>
              </a:pPr>
              <a:r>
                <a:rPr lang="en-US" altLang="zh-CN" sz="1600" dirty="0">
                  <a:solidFill>
                    <a:schemeClr val="tx1"/>
                  </a:solidFill>
                </a:rPr>
                <a:t>M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05" name="文本框 395"/>
          <p:cNvSpPr txBox="1"/>
          <p:nvPr/>
        </p:nvSpPr>
        <p:spPr>
          <a:xfrm>
            <a:off x="1808035" y="4097005"/>
            <a:ext cx="1270297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10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靠背通风电机</a:t>
            </a:r>
            <a:endParaRPr lang="zh-CN" altLang="en-US" sz="105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6" name="直接连接符 309"/>
          <p:cNvCxnSpPr/>
          <p:nvPr/>
        </p:nvCxnSpPr>
        <p:spPr>
          <a:xfrm flipH="1" flipV="1">
            <a:off x="1992214" y="5051025"/>
            <a:ext cx="324362" cy="136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" name="直接连接符 309"/>
          <p:cNvCxnSpPr/>
          <p:nvPr/>
        </p:nvCxnSpPr>
        <p:spPr>
          <a:xfrm flipH="1">
            <a:off x="2151616" y="4827403"/>
            <a:ext cx="155179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8" name="直接连接符 309"/>
          <p:cNvCxnSpPr/>
          <p:nvPr/>
        </p:nvCxnSpPr>
        <p:spPr>
          <a:xfrm flipH="1">
            <a:off x="2152017" y="5302767"/>
            <a:ext cx="155179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9" name="直接连接符 309"/>
          <p:cNvCxnSpPr/>
          <p:nvPr/>
        </p:nvCxnSpPr>
        <p:spPr>
          <a:xfrm flipV="1">
            <a:off x="2154796" y="4811837"/>
            <a:ext cx="0" cy="980872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10" name="组合 310"/>
          <p:cNvGrpSpPr/>
          <p:nvPr/>
        </p:nvGrpSpPr>
        <p:grpSpPr>
          <a:xfrm>
            <a:off x="1948698" y="5787211"/>
            <a:ext cx="393145" cy="154781"/>
            <a:chOff x="-1953948" y="4499126"/>
            <a:chExt cx="464979" cy="198180"/>
          </a:xfrm>
        </p:grpSpPr>
        <p:cxnSp>
          <p:nvCxnSpPr>
            <p:cNvPr id="111" name="直接连接符 311"/>
            <p:cNvCxnSpPr/>
            <p:nvPr/>
          </p:nvCxnSpPr>
          <p:spPr>
            <a:xfrm>
              <a:off x="-1953948" y="4499126"/>
              <a:ext cx="464979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2" name="直接连接符 312"/>
            <p:cNvCxnSpPr/>
            <p:nvPr/>
          </p:nvCxnSpPr>
          <p:spPr>
            <a:xfrm>
              <a:off x="-1884459" y="4596987"/>
              <a:ext cx="326003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3" name="直接连接符 313"/>
            <p:cNvCxnSpPr/>
            <p:nvPr/>
          </p:nvCxnSpPr>
          <p:spPr>
            <a:xfrm flipV="1">
              <a:off x="-1796664" y="4694848"/>
              <a:ext cx="173603" cy="2458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4" name="文本框 395"/>
          <p:cNvSpPr txBox="1"/>
          <p:nvPr/>
        </p:nvSpPr>
        <p:spPr>
          <a:xfrm>
            <a:off x="1820605" y="3743325"/>
            <a:ext cx="393142" cy="245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en-US" altLang="zh-CN" sz="1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B+</a:t>
            </a:r>
            <a:endParaRPr lang="en-US" altLang="zh-CN" sz="1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5" name="文本框 395"/>
          <p:cNvSpPr txBox="1"/>
          <p:nvPr/>
        </p:nvSpPr>
        <p:spPr>
          <a:xfrm>
            <a:off x="1956263" y="5161883"/>
            <a:ext cx="1270297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10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座垫通风电机</a:t>
            </a:r>
            <a:endParaRPr lang="zh-CN" altLang="en-US" sz="105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16" name="直接连接符 115"/>
          <p:cNvCxnSpPr/>
          <p:nvPr/>
        </p:nvCxnSpPr>
        <p:spPr>
          <a:xfrm>
            <a:off x="4562204" y="4019550"/>
            <a:ext cx="0" cy="9525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>
            <a:off x="5076554" y="4029075"/>
            <a:ext cx="0" cy="9525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>
            <a:off x="4552679" y="4029075"/>
            <a:ext cx="533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>
            <a:off x="4819379" y="3314700"/>
            <a:ext cx="0" cy="7239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309"/>
          <p:cNvCxnSpPr/>
          <p:nvPr/>
        </p:nvCxnSpPr>
        <p:spPr>
          <a:xfrm>
            <a:off x="8400895" y="1260736"/>
            <a:ext cx="0" cy="445851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2" name="直接连接符 309"/>
          <p:cNvCxnSpPr/>
          <p:nvPr/>
        </p:nvCxnSpPr>
        <p:spPr>
          <a:xfrm flipH="1">
            <a:off x="2733692" y="5156497"/>
            <a:ext cx="155179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" name="直接连接符 309"/>
          <p:cNvCxnSpPr/>
          <p:nvPr/>
        </p:nvCxnSpPr>
        <p:spPr>
          <a:xfrm flipH="1">
            <a:off x="2733692" y="4709095"/>
            <a:ext cx="155179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4" name="直接连接符 309"/>
          <p:cNvCxnSpPr/>
          <p:nvPr/>
        </p:nvCxnSpPr>
        <p:spPr>
          <a:xfrm flipH="1" flipV="1">
            <a:off x="2884692" y="3314286"/>
            <a:ext cx="8822" cy="1854614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5" name="文本框 395"/>
          <p:cNvSpPr txBox="1"/>
          <p:nvPr/>
        </p:nvSpPr>
        <p:spPr>
          <a:xfrm>
            <a:off x="6819716" y="4100543"/>
            <a:ext cx="1270297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10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靠背通风电机</a:t>
            </a:r>
            <a:endParaRPr lang="zh-CN" altLang="en-US" sz="105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26" name="直接连接符 309"/>
          <p:cNvCxnSpPr/>
          <p:nvPr/>
        </p:nvCxnSpPr>
        <p:spPr>
          <a:xfrm flipH="1" flipV="1">
            <a:off x="7567444" y="5054563"/>
            <a:ext cx="324362" cy="136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7" name="直接连接符 309"/>
          <p:cNvCxnSpPr/>
          <p:nvPr/>
        </p:nvCxnSpPr>
        <p:spPr>
          <a:xfrm flipH="1">
            <a:off x="7577984" y="4820308"/>
            <a:ext cx="155179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8" name="直接连接符 309"/>
          <p:cNvCxnSpPr/>
          <p:nvPr/>
        </p:nvCxnSpPr>
        <p:spPr>
          <a:xfrm flipH="1">
            <a:off x="7578396" y="5253140"/>
            <a:ext cx="155179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9" name="直接连接符 309"/>
          <p:cNvCxnSpPr/>
          <p:nvPr/>
        </p:nvCxnSpPr>
        <p:spPr>
          <a:xfrm flipV="1">
            <a:off x="7730026" y="4804742"/>
            <a:ext cx="0" cy="980872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30" name="组合 310"/>
          <p:cNvGrpSpPr/>
          <p:nvPr/>
        </p:nvGrpSpPr>
        <p:grpSpPr>
          <a:xfrm>
            <a:off x="7545194" y="5780116"/>
            <a:ext cx="393145" cy="154781"/>
            <a:chOff x="-1953948" y="4499126"/>
            <a:chExt cx="464979" cy="198180"/>
          </a:xfrm>
        </p:grpSpPr>
        <p:cxnSp>
          <p:nvCxnSpPr>
            <p:cNvPr id="131" name="直接连接符 311"/>
            <p:cNvCxnSpPr/>
            <p:nvPr/>
          </p:nvCxnSpPr>
          <p:spPr>
            <a:xfrm>
              <a:off x="-1953948" y="4499126"/>
              <a:ext cx="464979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2" name="直接连接符 312"/>
            <p:cNvCxnSpPr/>
            <p:nvPr/>
          </p:nvCxnSpPr>
          <p:spPr>
            <a:xfrm>
              <a:off x="-1884459" y="4596987"/>
              <a:ext cx="326003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3" name="直接连接符 313"/>
            <p:cNvCxnSpPr/>
            <p:nvPr/>
          </p:nvCxnSpPr>
          <p:spPr>
            <a:xfrm flipV="1">
              <a:off x="-1796664" y="4694848"/>
              <a:ext cx="173603" cy="2458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34" name="文本框 395"/>
          <p:cNvSpPr txBox="1"/>
          <p:nvPr/>
        </p:nvSpPr>
        <p:spPr>
          <a:xfrm>
            <a:off x="7708857" y="3764652"/>
            <a:ext cx="393142" cy="245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en-US" altLang="zh-CN" sz="1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B+</a:t>
            </a:r>
            <a:endParaRPr lang="en-US" altLang="zh-CN" sz="1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35" name="直接连接符 309"/>
          <p:cNvCxnSpPr/>
          <p:nvPr/>
        </p:nvCxnSpPr>
        <p:spPr>
          <a:xfrm flipH="1">
            <a:off x="6990453" y="5170669"/>
            <a:ext cx="155179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6" name="直接连接符 309"/>
          <p:cNvCxnSpPr/>
          <p:nvPr/>
        </p:nvCxnSpPr>
        <p:spPr>
          <a:xfrm flipH="1">
            <a:off x="7001089" y="4712633"/>
            <a:ext cx="155179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7" name="直接连接符 309"/>
          <p:cNvCxnSpPr/>
          <p:nvPr/>
        </p:nvCxnSpPr>
        <p:spPr>
          <a:xfrm flipH="1" flipV="1">
            <a:off x="6992394" y="3317828"/>
            <a:ext cx="8822" cy="1854614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8" name="文本框 395"/>
          <p:cNvSpPr txBox="1"/>
          <p:nvPr/>
        </p:nvSpPr>
        <p:spPr>
          <a:xfrm>
            <a:off x="6653126" y="5167381"/>
            <a:ext cx="1270297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105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座垫通风</a:t>
            </a:r>
            <a:r>
              <a:rPr lang="zh-CN" altLang="en-US" sz="10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电机</a:t>
            </a:r>
            <a:endParaRPr lang="zh-CN" altLang="en-US" sz="105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9" name="文本框 395"/>
          <p:cNvSpPr txBox="1"/>
          <p:nvPr/>
        </p:nvSpPr>
        <p:spPr>
          <a:xfrm>
            <a:off x="9162295" y="5008233"/>
            <a:ext cx="57774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NTC</a:t>
            </a:r>
            <a:endParaRPr lang="en-US" altLang="zh-CN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0" name="矩形 180"/>
          <p:cNvSpPr/>
          <p:nvPr/>
        </p:nvSpPr>
        <p:spPr>
          <a:xfrm rot="10800000">
            <a:off x="9291686" y="4885894"/>
            <a:ext cx="280866" cy="108523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51435" tIns="25717" rIns="51435" bIns="25717" anchor="ctr"/>
          <a:p>
            <a:pPr algn="ctr" defTabSz="914400" eaLnBrk="0" hangingPunct="0">
              <a:lnSpc>
                <a:spcPts val="3350"/>
              </a:lnSpc>
            </a:pPr>
            <a:endParaRPr lang="de-DE" altLang="en-US" sz="1180">
              <a:latin typeface="Arial" panose="020B0604020202020204" pitchFamily="34" charset="0"/>
            </a:endParaRPr>
          </a:p>
        </p:txBody>
      </p:sp>
      <p:cxnSp>
        <p:nvCxnSpPr>
          <p:cNvPr id="141" name="直接连接符 309"/>
          <p:cNvCxnSpPr/>
          <p:nvPr/>
        </p:nvCxnSpPr>
        <p:spPr>
          <a:xfrm flipH="1">
            <a:off x="10016996" y="4437156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2" name="直接连接符 309"/>
          <p:cNvCxnSpPr/>
          <p:nvPr/>
        </p:nvCxnSpPr>
        <p:spPr>
          <a:xfrm flipH="1">
            <a:off x="9707395" y="4604953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3" name="直接连接符 309"/>
          <p:cNvCxnSpPr/>
          <p:nvPr/>
        </p:nvCxnSpPr>
        <p:spPr>
          <a:xfrm flipH="1">
            <a:off x="9727182" y="4590689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4" name="直接连接符 309"/>
          <p:cNvCxnSpPr/>
          <p:nvPr/>
        </p:nvCxnSpPr>
        <p:spPr>
          <a:xfrm flipH="1">
            <a:off x="9707395" y="4752017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5" name="直接连接符 309"/>
          <p:cNvCxnSpPr/>
          <p:nvPr/>
        </p:nvCxnSpPr>
        <p:spPr>
          <a:xfrm flipH="1">
            <a:off x="10015381" y="4741530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6" name="直接连接符 309"/>
          <p:cNvCxnSpPr/>
          <p:nvPr/>
        </p:nvCxnSpPr>
        <p:spPr>
          <a:xfrm flipH="1">
            <a:off x="9707394" y="4897720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7" name="直接连接符 309"/>
          <p:cNvCxnSpPr/>
          <p:nvPr/>
        </p:nvCxnSpPr>
        <p:spPr>
          <a:xfrm flipH="1">
            <a:off x="9727181" y="4888593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8" name="直接连接符 309"/>
          <p:cNvCxnSpPr/>
          <p:nvPr/>
        </p:nvCxnSpPr>
        <p:spPr>
          <a:xfrm flipH="1">
            <a:off x="9707394" y="5041452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9" name="直接连接符 309"/>
          <p:cNvCxnSpPr/>
          <p:nvPr/>
        </p:nvCxnSpPr>
        <p:spPr>
          <a:xfrm flipH="1">
            <a:off x="10015380" y="5041336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0" name="直接连接符 309"/>
          <p:cNvCxnSpPr/>
          <p:nvPr/>
        </p:nvCxnSpPr>
        <p:spPr>
          <a:xfrm flipH="1">
            <a:off x="9699897" y="5196448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1" name="直接连接符 309"/>
          <p:cNvCxnSpPr/>
          <p:nvPr/>
        </p:nvCxnSpPr>
        <p:spPr>
          <a:xfrm flipH="1">
            <a:off x="9699897" y="4445729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2" name="矩形 151"/>
          <p:cNvSpPr/>
          <p:nvPr/>
        </p:nvSpPr>
        <p:spPr>
          <a:xfrm>
            <a:off x="9228214" y="4244690"/>
            <a:ext cx="940279" cy="131100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3" name="文本框 395"/>
          <p:cNvSpPr txBox="1"/>
          <p:nvPr/>
        </p:nvSpPr>
        <p:spPr>
          <a:xfrm>
            <a:off x="8465678" y="4997951"/>
            <a:ext cx="57774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NTC</a:t>
            </a:r>
            <a:endParaRPr lang="en-US" altLang="zh-CN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4" name="矩形 180"/>
          <p:cNvSpPr/>
          <p:nvPr/>
        </p:nvSpPr>
        <p:spPr>
          <a:xfrm rot="10800000">
            <a:off x="8595063" y="4884239"/>
            <a:ext cx="280866" cy="108523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51435" tIns="25717" rIns="51435" bIns="25717" anchor="ctr"/>
          <a:p>
            <a:pPr algn="ctr" defTabSz="914400" eaLnBrk="0" hangingPunct="0">
              <a:lnSpc>
                <a:spcPts val="3350"/>
              </a:lnSpc>
            </a:pPr>
            <a:endParaRPr lang="de-DE" altLang="en-US" sz="1180">
              <a:latin typeface="Arial" panose="020B0604020202020204" pitchFamily="34" charset="0"/>
            </a:endParaRPr>
          </a:p>
        </p:txBody>
      </p:sp>
      <p:cxnSp>
        <p:nvCxnSpPr>
          <p:cNvPr id="155" name="直接连接符 309"/>
          <p:cNvCxnSpPr/>
          <p:nvPr/>
        </p:nvCxnSpPr>
        <p:spPr>
          <a:xfrm>
            <a:off x="8193878" y="5193874"/>
            <a:ext cx="0" cy="657043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6" name="直接连接符 309"/>
          <p:cNvCxnSpPr/>
          <p:nvPr/>
        </p:nvCxnSpPr>
        <p:spPr>
          <a:xfrm flipH="1">
            <a:off x="8181722" y="4434178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7" name="直接连接符 309"/>
          <p:cNvCxnSpPr/>
          <p:nvPr/>
        </p:nvCxnSpPr>
        <p:spPr>
          <a:xfrm flipH="1">
            <a:off x="8498820" y="4437910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8" name="直接连接符 309"/>
          <p:cNvCxnSpPr/>
          <p:nvPr/>
        </p:nvCxnSpPr>
        <p:spPr>
          <a:xfrm flipH="1">
            <a:off x="8189219" y="4605707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9" name="直接连接符 309"/>
          <p:cNvCxnSpPr/>
          <p:nvPr/>
        </p:nvCxnSpPr>
        <p:spPr>
          <a:xfrm flipH="1">
            <a:off x="8209006" y="4591443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2" name="直接连接符 309"/>
          <p:cNvCxnSpPr/>
          <p:nvPr/>
        </p:nvCxnSpPr>
        <p:spPr>
          <a:xfrm flipH="1">
            <a:off x="8189219" y="4752771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6" name="直接连接符 309"/>
          <p:cNvCxnSpPr/>
          <p:nvPr/>
        </p:nvCxnSpPr>
        <p:spPr>
          <a:xfrm flipH="1">
            <a:off x="8497205" y="4742284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9" name="直接连接符 309"/>
          <p:cNvCxnSpPr/>
          <p:nvPr/>
        </p:nvCxnSpPr>
        <p:spPr>
          <a:xfrm flipH="1">
            <a:off x="8189218" y="4898474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5" name="直接连接符 309"/>
          <p:cNvCxnSpPr/>
          <p:nvPr/>
        </p:nvCxnSpPr>
        <p:spPr>
          <a:xfrm flipH="1">
            <a:off x="8209005" y="4889347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1" name="直接连接符 309"/>
          <p:cNvCxnSpPr/>
          <p:nvPr/>
        </p:nvCxnSpPr>
        <p:spPr>
          <a:xfrm flipH="1">
            <a:off x="8189218" y="5042206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3" name="直接连接符 309"/>
          <p:cNvCxnSpPr/>
          <p:nvPr/>
        </p:nvCxnSpPr>
        <p:spPr>
          <a:xfrm flipH="1">
            <a:off x="8497204" y="5042090"/>
            <a:ext cx="1" cy="16132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5" name="直接连接符 309"/>
          <p:cNvCxnSpPr/>
          <p:nvPr/>
        </p:nvCxnSpPr>
        <p:spPr>
          <a:xfrm flipH="1">
            <a:off x="8181721" y="5197202"/>
            <a:ext cx="32340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6" name="文本框 395"/>
          <p:cNvSpPr txBox="1"/>
          <p:nvPr/>
        </p:nvSpPr>
        <p:spPr>
          <a:xfrm>
            <a:off x="8131621" y="5358879"/>
            <a:ext cx="953997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00000"/>
              </a:lnSpc>
            </a:pPr>
            <a:r>
              <a:rPr lang="zh-CN" altLang="en-US" sz="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左后座垫</a:t>
            </a: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加热器</a:t>
            </a:r>
            <a:endParaRPr lang="en-US" altLang="zh-CN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100000"/>
              </a:lnSpc>
            </a:pPr>
            <a:endParaRPr lang="zh-CN" altLang="en-US" sz="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7" name="矩形 196"/>
          <p:cNvSpPr/>
          <p:nvPr/>
        </p:nvSpPr>
        <p:spPr>
          <a:xfrm>
            <a:off x="8092602" y="4246034"/>
            <a:ext cx="921531" cy="131100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98" name="直接连接符 197"/>
          <p:cNvCxnSpPr/>
          <p:nvPr/>
        </p:nvCxnSpPr>
        <p:spPr>
          <a:xfrm>
            <a:off x="8824929" y="3927391"/>
            <a:ext cx="0" cy="9525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接连接符 198"/>
          <p:cNvCxnSpPr/>
          <p:nvPr/>
        </p:nvCxnSpPr>
        <p:spPr>
          <a:xfrm>
            <a:off x="9339279" y="3936916"/>
            <a:ext cx="0" cy="9525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接连接符 199"/>
          <p:cNvCxnSpPr/>
          <p:nvPr/>
        </p:nvCxnSpPr>
        <p:spPr>
          <a:xfrm>
            <a:off x="8815404" y="3936916"/>
            <a:ext cx="533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接连接符 309"/>
          <p:cNvCxnSpPr/>
          <p:nvPr/>
        </p:nvCxnSpPr>
        <p:spPr>
          <a:xfrm>
            <a:off x="9707302" y="5200094"/>
            <a:ext cx="0" cy="657043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03" name="组合 310"/>
          <p:cNvGrpSpPr/>
          <p:nvPr/>
        </p:nvGrpSpPr>
        <p:grpSpPr>
          <a:xfrm>
            <a:off x="8815933" y="6151563"/>
            <a:ext cx="393145" cy="154781"/>
            <a:chOff x="-1953948" y="4499126"/>
            <a:chExt cx="464979" cy="198180"/>
          </a:xfrm>
        </p:grpSpPr>
        <p:cxnSp>
          <p:nvCxnSpPr>
            <p:cNvPr id="204" name="直接连接符 311"/>
            <p:cNvCxnSpPr/>
            <p:nvPr/>
          </p:nvCxnSpPr>
          <p:spPr>
            <a:xfrm>
              <a:off x="-1953948" y="4499126"/>
              <a:ext cx="464979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5" name="直接连接符 312"/>
            <p:cNvCxnSpPr/>
            <p:nvPr/>
          </p:nvCxnSpPr>
          <p:spPr>
            <a:xfrm>
              <a:off x="-1884459" y="4596987"/>
              <a:ext cx="326003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6" name="直接连接符 313"/>
            <p:cNvCxnSpPr/>
            <p:nvPr/>
          </p:nvCxnSpPr>
          <p:spPr>
            <a:xfrm flipV="1">
              <a:off x="-1796664" y="4694848"/>
              <a:ext cx="173603" cy="2458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207" name="直接连接符 206"/>
          <p:cNvCxnSpPr/>
          <p:nvPr/>
        </p:nvCxnSpPr>
        <p:spPr>
          <a:xfrm>
            <a:off x="8185962" y="5837279"/>
            <a:ext cx="1520456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接连接符 207"/>
          <p:cNvCxnSpPr/>
          <p:nvPr/>
        </p:nvCxnSpPr>
        <p:spPr>
          <a:xfrm>
            <a:off x="9022303" y="5828306"/>
            <a:ext cx="0" cy="318052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接连接符 208"/>
          <p:cNvCxnSpPr/>
          <p:nvPr/>
        </p:nvCxnSpPr>
        <p:spPr>
          <a:xfrm flipV="1">
            <a:off x="9715365" y="3643023"/>
            <a:ext cx="0" cy="7951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接连接符 209"/>
          <p:cNvCxnSpPr/>
          <p:nvPr/>
        </p:nvCxnSpPr>
        <p:spPr>
          <a:xfrm>
            <a:off x="8211295" y="3657597"/>
            <a:ext cx="15107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椭圆 211"/>
          <p:cNvSpPr/>
          <p:nvPr/>
        </p:nvSpPr>
        <p:spPr>
          <a:xfrm>
            <a:off x="6162676" y="5410199"/>
            <a:ext cx="73464" cy="727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3" name="椭圆 212"/>
          <p:cNvSpPr/>
          <p:nvPr/>
        </p:nvSpPr>
        <p:spPr>
          <a:xfrm>
            <a:off x="5819776" y="4124324"/>
            <a:ext cx="73464" cy="727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4" name="椭圆 213"/>
          <p:cNvSpPr/>
          <p:nvPr/>
        </p:nvSpPr>
        <p:spPr>
          <a:xfrm>
            <a:off x="4781551" y="3990974"/>
            <a:ext cx="73464" cy="727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5" name="椭圆 214"/>
          <p:cNvSpPr/>
          <p:nvPr/>
        </p:nvSpPr>
        <p:spPr>
          <a:xfrm>
            <a:off x="1962151" y="4562474"/>
            <a:ext cx="73464" cy="727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6" name="椭圆 215"/>
          <p:cNvSpPr/>
          <p:nvPr/>
        </p:nvSpPr>
        <p:spPr>
          <a:xfrm>
            <a:off x="2114551" y="4791074"/>
            <a:ext cx="73464" cy="727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7" name="椭圆 216"/>
          <p:cNvSpPr/>
          <p:nvPr/>
        </p:nvSpPr>
        <p:spPr>
          <a:xfrm>
            <a:off x="2857501" y="4667249"/>
            <a:ext cx="73464" cy="727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9" name="椭圆 218"/>
          <p:cNvSpPr/>
          <p:nvPr/>
        </p:nvSpPr>
        <p:spPr>
          <a:xfrm>
            <a:off x="3895726" y="5419724"/>
            <a:ext cx="73464" cy="727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1" name="椭圆 220"/>
          <p:cNvSpPr/>
          <p:nvPr/>
        </p:nvSpPr>
        <p:spPr>
          <a:xfrm>
            <a:off x="2114551" y="5267324"/>
            <a:ext cx="73464" cy="727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2" name="椭圆 221"/>
          <p:cNvSpPr/>
          <p:nvPr/>
        </p:nvSpPr>
        <p:spPr>
          <a:xfrm>
            <a:off x="3524251" y="4133849"/>
            <a:ext cx="73464" cy="727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3" name="椭圆 222"/>
          <p:cNvSpPr/>
          <p:nvPr/>
        </p:nvSpPr>
        <p:spPr>
          <a:xfrm>
            <a:off x="7696201" y="5219699"/>
            <a:ext cx="73464" cy="727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4" name="椭圆 223"/>
          <p:cNvSpPr/>
          <p:nvPr/>
        </p:nvSpPr>
        <p:spPr>
          <a:xfrm>
            <a:off x="7696201" y="4791074"/>
            <a:ext cx="73464" cy="727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5" name="椭圆 224"/>
          <p:cNvSpPr/>
          <p:nvPr/>
        </p:nvSpPr>
        <p:spPr>
          <a:xfrm>
            <a:off x="7848601" y="4571999"/>
            <a:ext cx="73464" cy="727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6" name="椭圆 225"/>
          <p:cNvSpPr/>
          <p:nvPr/>
        </p:nvSpPr>
        <p:spPr>
          <a:xfrm>
            <a:off x="6962776" y="4676774"/>
            <a:ext cx="73464" cy="727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7" name="椭圆 226"/>
          <p:cNvSpPr/>
          <p:nvPr/>
        </p:nvSpPr>
        <p:spPr>
          <a:xfrm>
            <a:off x="9048751" y="3886199"/>
            <a:ext cx="73464" cy="727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8" name="椭圆 227"/>
          <p:cNvSpPr/>
          <p:nvPr/>
        </p:nvSpPr>
        <p:spPr>
          <a:xfrm>
            <a:off x="8172451" y="3609974"/>
            <a:ext cx="73464" cy="727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9" name="椭圆 228"/>
          <p:cNvSpPr/>
          <p:nvPr/>
        </p:nvSpPr>
        <p:spPr>
          <a:xfrm>
            <a:off x="8982076" y="5800724"/>
            <a:ext cx="73464" cy="727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230" name="直接连接符 229"/>
          <p:cNvCxnSpPr/>
          <p:nvPr/>
        </p:nvCxnSpPr>
        <p:spPr>
          <a:xfrm flipV="1">
            <a:off x="7896225" y="3952875"/>
            <a:ext cx="0" cy="11239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直接连接符 231"/>
          <p:cNvCxnSpPr/>
          <p:nvPr/>
        </p:nvCxnSpPr>
        <p:spPr>
          <a:xfrm>
            <a:off x="7572375" y="4610100"/>
            <a:ext cx="3333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直接连接符 232"/>
          <p:cNvCxnSpPr/>
          <p:nvPr/>
        </p:nvCxnSpPr>
        <p:spPr>
          <a:xfrm flipV="1">
            <a:off x="2000250" y="3933825"/>
            <a:ext cx="0" cy="11239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矩形 235"/>
          <p:cNvSpPr/>
          <p:nvPr/>
        </p:nvSpPr>
        <p:spPr>
          <a:xfrm>
            <a:off x="1924050" y="4105275"/>
            <a:ext cx="2905125" cy="1579027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8" name="矩形 237"/>
          <p:cNvSpPr/>
          <p:nvPr/>
        </p:nvSpPr>
        <p:spPr>
          <a:xfrm>
            <a:off x="4895851" y="4105275"/>
            <a:ext cx="3086100" cy="1579027"/>
          </a:xfrm>
          <a:prstGeom prst="rect">
            <a:avLst/>
          </a:prstGeom>
          <a:noFill/>
          <a:ln w="28575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0" name="文本框 395"/>
          <p:cNvSpPr txBox="1"/>
          <p:nvPr/>
        </p:nvSpPr>
        <p:spPr>
          <a:xfrm>
            <a:off x="5195307" y="2760500"/>
            <a:ext cx="1658065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 eaLnBrk="0" hangingPunct="0">
              <a:lnSpc>
                <a:spcPct val="10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座椅环境控制器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1" name="文本框 395"/>
          <p:cNvSpPr txBox="1"/>
          <p:nvPr/>
        </p:nvSpPr>
        <p:spPr>
          <a:xfrm>
            <a:off x="2804532" y="1722275"/>
            <a:ext cx="1658065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 eaLnBrk="0" hangingPunct="0"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座椅环境控制面板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2" name="文本框 395"/>
          <p:cNvSpPr txBox="1"/>
          <p:nvPr/>
        </p:nvSpPr>
        <p:spPr>
          <a:xfrm>
            <a:off x="5938257" y="1122200"/>
            <a:ext cx="1443617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 eaLnBrk="0" hangingPunct="0"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左后电动窗开关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3" name="矩形 242"/>
          <p:cNvSpPr/>
          <p:nvPr/>
        </p:nvSpPr>
        <p:spPr>
          <a:xfrm>
            <a:off x="6076950" y="1000125"/>
            <a:ext cx="1419225" cy="40957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4" name="文本框 395"/>
          <p:cNvSpPr txBox="1"/>
          <p:nvPr/>
        </p:nvSpPr>
        <p:spPr>
          <a:xfrm>
            <a:off x="6062082" y="1055525"/>
            <a:ext cx="1658065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 eaLnBrk="0" hangingPunct="0"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左后电动窗开关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5" name="文本框 395"/>
          <p:cNvSpPr txBox="1"/>
          <p:nvPr/>
        </p:nvSpPr>
        <p:spPr>
          <a:xfrm>
            <a:off x="7471782" y="1122200"/>
            <a:ext cx="1443617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 eaLnBrk="0" hangingPunct="0"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左后电动窗开关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7" name="矩形 246"/>
          <p:cNvSpPr/>
          <p:nvPr/>
        </p:nvSpPr>
        <p:spPr>
          <a:xfrm>
            <a:off x="7686675" y="1000125"/>
            <a:ext cx="1419225" cy="40957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8" name="文本框 395"/>
          <p:cNvSpPr txBox="1"/>
          <p:nvPr/>
        </p:nvSpPr>
        <p:spPr>
          <a:xfrm>
            <a:off x="7662282" y="1055525"/>
            <a:ext cx="1658065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 eaLnBrk="0" hangingPunct="0"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右后电动窗开关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9" name="文本框 395"/>
          <p:cNvSpPr txBox="1"/>
          <p:nvPr/>
        </p:nvSpPr>
        <p:spPr>
          <a:xfrm>
            <a:off x="5909682" y="1827050"/>
            <a:ext cx="1443617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 eaLnBrk="0" hangingPunct="0"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左后电动窗开关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0" name="矩形 249"/>
          <p:cNvSpPr/>
          <p:nvPr/>
        </p:nvSpPr>
        <p:spPr>
          <a:xfrm>
            <a:off x="6048375" y="1704975"/>
            <a:ext cx="1476375" cy="48577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1" name="文本框 395"/>
          <p:cNvSpPr txBox="1"/>
          <p:nvPr/>
        </p:nvSpPr>
        <p:spPr>
          <a:xfrm>
            <a:off x="6043032" y="1798475"/>
            <a:ext cx="1658065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 eaLnBrk="0" hangingPunct="0"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左后车门控制器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2" name="文本框 395"/>
          <p:cNvSpPr txBox="1"/>
          <p:nvPr/>
        </p:nvSpPr>
        <p:spPr>
          <a:xfrm>
            <a:off x="7538457" y="1827050"/>
            <a:ext cx="1443617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 eaLnBrk="0" hangingPunct="0"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左后电动窗开关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2" name="矩形 261"/>
          <p:cNvSpPr/>
          <p:nvPr/>
        </p:nvSpPr>
        <p:spPr>
          <a:xfrm>
            <a:off x="7677150" y="1704975"/>
            <a:ext cx="1476375" cy="48577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3" name="文本框 395"/>
          <p:cNvSpPr txBox="1"/>
          <p:nvPr/>
        </p:nvSpPr>
        <p:spPr>
          <a:xfrm>
            <a:off x="7671807" y="1798475"/>
            <a:ext cx="1658065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 eaLnBrk="0" hangingPunct="0"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右后车门控制器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64" name="直接连接符 263"/>
          <p:cNvCxnSpPr/>
          <p:nvPr/>
        </p:nvCxnSpPr>
        <p:spPr>
          <a:xfrm>
            <a:off x="6762750" y="2343150"/>
            <a:ext cx="1638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文本框 6"/>
          <p:cNvSpPr txBox="1"/>
          <p:nvPr/>
        </p:nvSpPr>
        <p:spPr>
          <a:xfrm>
            <a:off x="2508946" y="3139103"/>
            <a:ext cx="481904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11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LIN</a:t>
            </a:r>
            <a:endParaRPr lang="zh-CN" altLang="en-US" sz="1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0" name="文本框 6"/>
          <p:cNvSpPr txBox="1"/>
          <p:nvPr/>
        </p:nvSpPr>
        <p:spPr>
          <a:xfrm>
            <a:off x="7138096" y="2138978"/>
            <a:ext cx="615254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11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CAN</a:t>
            </a:r>
            <a:endParaRPr lang="zh-CN" altLang="en-US" sz="1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71" name="组合 270"/>
          <p:cNvGrpSpPr/>
          <p:nvPr/>
        </p:nvGrpSpPr>
        <p:grpSpPr>
          <a:xfrm>
            <a:off x="2306139" y="5000625"/>
            <a:ext cx="435541" cy="352426"/>
            <a:chOff x="782139" y="4533900"/>
            <a:chExt cx="435541" cy="352426"/>
          </a:xfrm>
        </p:grpSpPr>
        <p:sp>
          <p:nvSpPr>
            <p:cNvPr id="272" name="矩形 161"/>
            <p:cNvSpPr/>
            <p:nvPr/>
          </p:nvSpPr>
          <p:spPr>
            <a:xfrm>
              <a:off x="782139" y="4533900"/>
              <a:ext cx="420915" cy="35242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pPr algn="ctr" eaLnBrk="0" hangingPunct="0">
                <a:lnSpc>
                  <a:spcPts val="3350"/>
                </a:lnSpc>
              </a:pPr>
              <a:endParaRPr lang="zh-CN" altLang="en-US" sz="118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3" name="椭圆 272"/>
            <p:cNvSpPr/>
            <p:nvPr/>
          </p:nvSpPr>
          <p:spPr>
            <a:xfrm>
              <a:off x="870612" y="4582463"/>
              <a:ext cx="260324" cy="259785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51435" tIns="25717" rIns="51435" bIns="25717" numCol="1" anchor="ctr" anchorCtr="0" compatLnSpc="1"/>
            <a:p>
              <a:pPr marL="0" marR="0" indent="0" algn="ctr" defTabSz="914400" rtl="0" eaLnBrk="0" fontAlgn="base" latinLnBrk="0" hangingPunct="0">
                <a:lnSpc>
                  <a:spcPts val="335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de-DE" sz="1000" b="1" i="0" u="none" strike="noStrike" cap="none" normalizeH="0" baseline="0" noProof="1">
                <a:ln>
                  <a:noFill/>
                </a:ln>
                <a:solidFill>
                  <a:srgbClr val="03110C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4" name="文本框 267"/>
            <p:cNvSpPr txBox="1"/>
            <p:nvPr/>
          </p:nvSpPr>
          <p:spPr>
            <a:xfrm>
              <a:off x="788176" y="4544594"/>
              <a:ext cx="429504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00000"/>
                </a:lnSpc>
              </a:pPr>
              <a:r>
                <a:rPr lang="en-US" altLang="zh-CN" sz="1600" dirty="0">
                  <a:solidFill>
                    <a:schemeClr val="tx1"/>
                  </a:solidFill>
                </a:rPr>
                <a:t>M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9" name="组合 278"/>
          <p:cNvGrpSpPr/>
          <p:nvPr/>
        </p:nvGrpSpPr>
        <p:grpSpPr>
          <a:xfrm>
            <a:off x="7163889" y="4543425"/>
            <a:ext cx="435541" cy="352426"/>
            <a:chOff x="782139" y="4533900"/>
            <a:chExt cx="435541" cy="352426"/>
          </a:xfrm>
        </p:grpSpPr>
        <p:sp>
          <p:nvSpPr>
            <p:cNvPr id="284" name="矩形 161"/>
            <p:cNvSpPr/>
            <p:nvPr/>
          </p:nvSpPr>
          <p:spPr>
            <a:xfrm>
              <a:off x="782139" y="4533900"/>
              <a:ext cx="420915" cy="35242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pPr algn="ctr" eaLnBrk="0" hangingPunct="0">
                <a:lnSpc>
                  <a:spcPts val="3350"/>
                </a:lnSpc>
              </a:pPr>
              <a:endParaRPr lang="zh-CN" altLang="en-US" sz="118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5" name="椭圆 284"/>
            <p:cNvSpPr/>
            <p:nvPr/>
          </p:nvSpPr>
          <p:spPr>
            <a:xfrm>
              <a:off x="870612" y="4582463"/>
              <a:ext cx="260324" cy="259785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51435" tIns="25717" rIns="51435" bIns="25717" numCol="1" anchor="ctr" anchorCtr="0" compatLnSpc="1"/>
            <a:p>
              <a:pPr marL="0" marR="0" indent="0" algn="ctr" defTabSz="914400" rtl="0" eaLnBrk="0" fontAlgn="base" latinLnBrk="0" hangingPunct="0">
                <a:lnSpc>
                  <a:spcPts val="335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de-DE" sz="1000" b="1" i="0" u="none" strike="noStrike" cap="none" normalizeH="0" baseline="0" noProof="1">
                <a:ln>
                  <a:noFill/>
                </a:ln>
                <a:solidFill>
                  <a:srgbClr val="03110C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6" name="文本框 267"/>
            <p:cNvSpPr txBox="1"/>
            <p:nvPr/>
          </p:nvSpPr>
          <p:spPr>
            <a:xfrm>
              <a:off x="788176" y="4544594"/>
              <a:ext cx="429504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00000"/>
                </a:lnSpc>
              </a:pPr>
              <a:r>
                <a:rPr lang="en-US" altLang="zh-CN" sz="1600" dirty="0">
                  <a:solidFill>
                    <a:schemeClr val="tx1"/>
                  </a:solidFill>
                </a:rPr>
                <a:t>M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1" name="组合 290"/>
          <p:cNvGrpSpPr/>
          <p:nvPr/>
        </p:nvGrpSpPr>
        <p:grpSpPr>
          <a:xfrm>
            <a:off x="7163889" y="4972050"/>
            <a:ext cx="435541" cy="352426"/>
            <a:chOff x="782139" y="4533900"/>
            <a:chExt cx="435541" cy="352426"/>
          </a:xfrm>
        </p:grpSpPr>
        <p:sp>
          <p:nvSpPr>
            <p:cNvPr id="294" name="矩形 161"/>
            <p:cNvSpPr/>
            <p:nvPr/>
          </p:nvSpPr>
          <p:spPr>
            <a:xfrm>
              <a:off x="782139" y="4533900"/>
              <a:ext cx="420915" cy="35242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pPr algn="ctr" eaLnBrk="0" hangingPunct="0">
                <a:lnSpc>
                  <a:spcPts val="3350"/>
                </a:lnSpc>
              </a:pPr>
              <a:endParaRPr lang="zh-CN" altLang="en-US" sz="118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9" name="椭圆 328"/>
            <p:cNvSpPr/>
            <p:nvPr/>
          </p:nvSpPr>
          <p:spPr>
            <a:xfrm>
              <a:off x="870612" y="4582463"/>
              <a:ext cx="260324" cy="259785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51435" tIns="25717" rIns="51435" bIns="25717" numCol="1" anchor="ctr" anchorCtr="0" compatLnSpc="1"/>
            <a:p>
              <a:pPr marL="0" marR="0" indent="0" algn="ctr" defTabSz="914400" rtl="0" eaLnBrk="0" fontAlgn="base" latinLnBrk="0" hangingPunct="0">
                <a:lnSpc>
                  <a:spcPts val="335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de-DE" sz="1000" b="1" i="0" u="none" strike="noStrike" cap="none" normalizeH="0" baseline="0" noProof="1">
                <a:ln>
                  <a:noFill/>
                </a:ln>
                <a:solidFill>
                  <a:srgbClr val="03110C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0" name="文本框 267"/>
            <p:cNvSpPr txBox="1"/>
            <p:nvPr/>
          </p:nvSpPr>
          <p:spPr>
            <a:xfrm>
              <a:off x="788176" y="4544594"/>
              <a:ext cx="429504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00000"/>
                </a:lnSpc>
              </a:pPr>
              <a:r>
                <a:rPr lang="en-US" altLang="zh-CN" sz="1600" dirty="0">
                  <a:solidFill>
                    <a:schemeClr val="tx1"/>
                  </a:solidFill>
                </a:rPr>
                <a:t>M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331" name="文本框 395"/>
          <p:cNvSpPr txBox="1"/>
          <p:nvPr/>
        </p:nvSpPr>
        <p:spPr>
          <a:xfrm>
            <a:off x="8538582" y="6399050"/>
            <a:ext cx="1034043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 eaLnBrk="0" hangingPunct="0"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后排座椅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2" name="文本框 6"/>
          <p:cNvSpPr txBox="1"/>
          <p:nvPr/>
        </p:nvSpPr>
        <p:spPr>
          <a:xfrm>
            <a:off x="6603951" y="3137128"/>
            <a:ext cx="481904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11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LIN</a:t>
            </a:r>
            <a:endParaRPr lang="zh-CN" altLang="en-US" sz="1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3" name="文本框 332"/>
          <p:cNvSpPr txBox="1"/>
          <p:nvPr/>
        </p:nvSpPr>
        <p:spPr>
          <a:xfrm>
            <a:off x="285750" y="926465"/>
            <a:ext cx="46799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座椅环境控制原理图</a:t>
            </a: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任务3：电动座椅不能调节故障诊断</a:t>
            </a:r>
            <a:endParaRPr kumimoji="1">
              <a:sym typeface="+mn-ea"/>
            </a:endParaRPr>
          </a:p>
          <a:p>
            <a:pPr lvl="0" algn="l">
              <a:buClrTx/>
              <a:buSzTx/>
              <a:buFontTx/>
            </a:pPr>
            <a:endParaRPr kumimoji="1" lang="zh-CN" altLang="en-US" b="1">
              <a:sym typeface="+mn-ea"/>
            </a:endParaRPr>
          </a:p>
          <a:p>
            <a:pPr lvl="0" algn="l">
              <a:buClrTx/>
              <a:buSzTx/>
              <a:buFontTx/>
            </a:pPr>
            <a:endParaRPr kumimoji="1" lang="zh-CN" altLang="en-US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6860" y="955040"/>
            <a:ext cx="22377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电路图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146" name="Picture 2" descr="C:\Users\Administrator\Desktop\QQ截图20190422205436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713181" y="1481960"/>
            <a:ext cx="8785336" cy="4632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0</TotalTime>
  <Words>979</Words>
  <Application>WPS 演示</Application>
  <PresentationFormat>宽屏</PresentationFormat>
  <Paragraphs>234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Arial</vt:lpstr>
      <vt:lpstr>Calibri</vt:lpstr>
      <vt:lpstr>Arial Unicode MS</vt:lpstr>
      <vt:lpstr>等线</vt:lpstr>
      <vt:lpstr>Wingdings</vt:lpstr>
      <vt:lpstr>Office 主题</vt:lpstr>
      <vt:lpstr>模块三：电动后视镜、座椅检测与维修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孙乐春</cp:lastModifiedBy>
  <cp:revision>57</cp:revision>
  <dcterms:created xsi:type="dcterms:W3CDTF">2020-12-30T01:48:00Z</dcterms:created>
  <dcterms:modified xsi:type="dcterms:W3CDTF">2021-11-25T13:57:16Z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2052-11.1.0.11115</vt:lpwstr>
  </property>
  <property fmtid="{D5CDD505-2E9C-101B-9397-08002B2CF9AE}" pid="3" name="ICV">
    <vt:lpwstr>ED9F910FCB624D5DBC46BB3FE8240352</vt:lpwstr>
  </property>
</Properties>
</file>